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</Types>
</file>

<file path=_rels/.rels><?xml version="1.0" encoding="UTF-8"?>
<Relationships xmlns="http://schemas.openxmlformats.org/package/2006/relationships"><Relationship Id="rId1" Type="http://schemas.openxmlformats.org/officeDocument/2006/relationships/officeDocument" Target="ppt/presentation.xml"></Relationship><Relationship Id="rId2" Type="http://schemas.openxmlformats.org/package/2006/relationships/metadata/core-properties" Target="docProps/core.xml"></Relationship><Relationship Id="rId3" Type="http://schemas.openxmlformats.org/officeDocument/2006/relationships/extended-properties" Target="docProps/app.xml"></Relationship><Relationship Id="rId4" Type="http://schemas.openxmlformats.org/package/2006/relationships/metadata/thumbnail" Target="docProps/thumbnail.jpeg"></Relationship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saveSubsetFonts="1">
  <p:sldMasterIdLst>
    <p:sldMasterId id="2147483664" r:id="rId13"/>
  </p:sldMasterIdLst>
  <p:notesMasterIdLst>
    <p:notesMasterId r:id="rId17"/>
  </p:notesMasterIdLst>
  <p:handoutMasterIdLst>
    <p:handoutMasterId r:id="rId15"/>
  </p:handoutMasterIdLst>
  <p:sldIdLst>
    <p:sldId id="256" r:id="rId19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</p:extLst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View">
  <p:normalViewPr horzBarState="maximized">
    <p:restoredLeft sz="18001" autoAdjust="0"/>
    <p:restoredTop sz="94660"/>
  </p:normalViewPr>
  <p:slideViewPr>
    <p:cSldViewPr snapToGrid="0" snapToObjects="1">
      <p:cViewPr varScale="1">
        <p:scale>
          <a:sx n="88" d="100"/>
          <a:sy n="88" d="100"/>
        </p:scale>
        <p:origin x="96" y="4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79" d="100"/>
          <a:sy n="79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?>
<Relationships xmlns="http://schemas.openxmlformats.org/package/2006/relationships"><Relationship Id="rId1" Type="http://schemas.openxmlformats.org/officeDocument/2006/relationships/tableStyles" Target="tableStyles.xml"></Relationship><Relationship Id="rId13" Type="http://schemas.openxmlformats.org/officeDocument/2006/relationships/slideMaster" Target="slideMasters/slideMaster1.xml"></Relationship><Relationship Id="rId14" Type="http://schemas.openxmlformats.org/officeDocument/2006/relationships/theme" Target="theme/theme1.xml"></Relationship><Relationship Id="rId15" Type="http://schemas.openxmlformats.org/officeDocument/2006/relationships/handoutMaster" Target="handoutMasters/handoutMaster1.xml"></Relationship><Relationship Id="rId17" Type="http://schemas.openxmlformats.org/officeDocument/2006/relationships/notesMaster" Target="notesMasters/notesMaster1.xml"></Relationship><Relationship Id="rId19" Type="http://schemas.openxmlformats.org/officeDocument/2006/relationships/slide" Target="slides/slide1.xml"></Relationship><Relationship Id="rId21" Type="http://schemas.openxmlformats.org/officeDocument/2006/relationships/viewProps" Target="viewProps.xml"></Relationship><Relationship Id="rId22" Type="http://schemas.openxmlformats.org/officeDocument/2006/relationships/presProps" Target="presProps.xml"></Relationship></Relationships>
</file>

<file path=ppt/handoutMasters/_rels/handoutMaster1.xml.rels><?xml version="1.0" encoding="UTF-8"?>
<Relationships xmlns="http://schemas.openxmlformats.org/package/2006/relationships"><Relationship Id="rId1" Type="http://schemas.openxmlformats.org/officeDocument/2006/relationships/theme" Target="../theme/theme2.xml"></Relationship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9214C1-2863-45BA-A7C5-D5EA3C3D4C30}" type="datetimeFigureOut">
              <a:rPr lang="ko-KR" altLang="en-US" smtClean="0"/>
              <a:t>2018-12-20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020B9-F693-4639-BB27-7B1AD87C61A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46427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?>
<Relationships xmlns="http://schemas.openxmlformats.org/package/2006/relationships"><Relationship Id="rId1" Type="http://schemas.openxmlformats.org/officeDocument/2006/relationships/theme" Target="../theme/theme3.xml"></Relationship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563C85-90F6-445D-9B5B-8ABB00FB3043}" type="datetimeFigureOut">
              <a:rPr lang="ko-KR" altLang="en-US" smtClean="0"/>
              <a:t>2018-12-20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B16B34-ED2F-4269-81E8-097D50C9027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08175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
<Relationships xmlns="http://schemas.openxmlformats.org/package/2006/relationships"><Relationship Id="rId1" Type="http://schemas.openxmlformats.org/officeDocument/2006/relationships/notesMaster" Target="../notesMasters/notesMaster1.xml"></Relationship><Relationship Id="rId2" Type="http://schemas.openxmlformats.org/officeDocument/2006/relationships/slide" Target="../slides/slide1.xml"></Relationship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B16B34-ED2F-4269-81E8-097D50C90279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64566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D09F3-42FA-4000-BA19-9FDED2BD3142}" type="datetimeFigureOut">
              <a:rPr lang="ko-KR" altLang="en-US" smtClean="0"/>
              <a:t>2018-12-20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169E2-93EA-4F50-8F12-231B5AD0A0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6471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D09F3-42FA-4000-BA19-9FDED2BD3142}" type="datetimeFigureOut">
              <a:rPr lang="ko-KR" altLang="en-US" smtClean="0"/>
              <a:t>2018-12-20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169E2-93EA-4F50-8F12-231B5AD0A0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0576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D09F3-42FA-4000-BA19-9FDED2BD3142}" type="datetimeFigureOut">
              <a:rPr lang="ko-KR" altLang="en-US" smtClean="0"/>
              <a:t>2018-12-20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169E2-93EA-4F50-8F12-231B5AD0A0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20114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D09F3-42FA-4000-BA19-9FDED2BD3142}" type="datetimeFigureOut">
              <a:rPr lang="ko-KR" altLang="en-US" smtClean="0"/>
              <a:t>2018-12-20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169E2-93EA-4F50-8F12-231B5AD0A0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72659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D09F3-42FA-4000-BA19-9FDED2BD3142}" type="datetimeFigureOut">
              <a:rPr lang="ko-KR" altLang="en-US" smtClean="0"/>
              <a:t>2018-12-20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169E2-93EA-4F50-8F12-231B5AD0A0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97657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D09F3-42FA-4000-BA19-9FDED2BD3142}" type="datetimeFigureOut">
              <a:rPr lang="ko-KR" altLang="en-US" smtClean="0"/>
              <a:t>2018-12-20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169E2-93EA-4F50-8F12-231B5AD0A0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67481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D09F3-42FA-4000-BA19-9FDED2BD3142}" type="datetimeFigureOut">
              <a:rPr lang="ko-KR" altLang="en-US" smtClean="0"/>
              <a:t>2018-12-20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169E2-93EA-4F50-8F12-231B5AD0A0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5079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D09F3-42FA-4000-BA19-9FDED2BD3142}" type="datetimeFigureOut">
              <a:rPr lang="ko-KR" altLang="en-US" smtClean="0"/>
              <a:t>2018-12-20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169E2-93EA-4F50-8F12-231B5AD0A0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14917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D09F3-42FA-4000-BA19-9FDED2BD3142}" type="datetimeFigureOut">
              <a:rPr lang="ko-KR" altLang="en-US" smtClean="0"/>
              <a:t>2018-12-20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169E2-93EA-4F50-8F12-231B5AD0A0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60467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D09F3-42FA-4000-BA19-9FDED2BD3142}" type="datetimeFigureOut">
              <a:rPr lang="ko-KR" altLang="en-US" smtClean="0"/>
              <a:t>2018-12-20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169E2-93EA-4F50-8F12-231B5AD0A0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53477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D09F3-42FA-4000-BA19-9FDED2BD3142}" type="datetimeFigureOut">
              <a:rPr lang="ko-KR" altLang="en-US" smtClean="0"/>
              <a:t>2018-12-20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169E2-93EA-4F50-8F12-231B5AD0A0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02598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ED09F3-42FA-4000-BA19-9FDED2BD3142}" type="datetimeFigureOut">
              <a:rPr lang="ko-KR" altLang="en-US" smtClean="0"/>
              <a:t>2018-12-20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1169E2-93EA-4F50-8F12-231B5AD0A0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70494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
<Relationships xmlns="http://schemas.openxmlformats.org/package/2006/relationships"><Relationship Id="rId2" Type="http://schemas.openxmlformats.org/officeDocument/2006/relationships/notesSlide" Target="../notesSlides/notesSlide1.xml"></Relationship><Relationship Id="rId3" Type="http://schemas.openxmlformats.org/officeDocument/2006/relationships/slideLayout" Target="../slideLayouts/slideLayout1.xml"></Relationship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1"/>
          <p:cNvGraphicFramePr>
            <a:graphicFrameLocks noGrp="1"/>
          </p:cNvGraphicFramePr>
          <p:nvPr/>
        </p:nvGraphicFramePr>
        <p:xfrm>
          <a:off x="6985" y="-9525"/>
          <a:ext cx="12156440" cy="69646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6245"/>
                <a:gridCol w="1706245"/>
                <a:gridCol w="1706245"/>
                <a:gridCol w="1706245"/>
                <a:gridCol w="1706245"/>
                <a:gridCol w="1706245"/>
                <a:gridCol w="1918970"/>
              </a:tblGrid>
              <a:tr h="401320">
                <a:tc>
                  <a:txBody>
                    <a:bodyPr/>
                    <a:lstStyle/>
                    <a:p>
                      <a:pPr marL="0" indent="0" algn="ctr" latinLnBrk="0" hangingPunct="1" lvl="1">
                        <a:buFontTx/>
                        <a:buNone/>
                      </a:pPr>
                      <a:r>
                        <a:rPr sz="2000" kern="1200" i="0" b="1">
                          <a:solidFill>
                            <a:schemeClr val="lt1"/>
                          </a:solidFill>
                          <a:latin typeface="나눔고딕 ExtraBold" charset="0"/>
                          <a:ea typeface="나눔고딕 ExtraBold" charset="0"/>
                        </a:rPr>
                        <a:t>시간표</a:t>
                      </a:r>
                      <a:endParaRPr lang="ko-KR" altLang="en-US" sz="2000" kern="1200" i="0" b="1">
                        <a:solidFill>
                          <a:schemeClr val="lt1"/>
                        </a:solidFill>
                        <a:latin typeface="나눔고딕 ExtraBold" charset="0"/>
                        <a:ea typeface="나눔고딕 ExtraBold" charset="0"/>
                      </a:endParaRPr>
                    </a:p>
                  </a:txBody>
                  <a:tcPr marL="90170" marR="90170" marT="46990" marB="46990" anchor="t"/>
                </a:tc>
                <a:tc>
                  <a:txBody>
                    <a:bodyPr/>
                    <a:lstStyle/>
                    <a:p>
                      <a:pPr marL="0" indent="0" algn="ctr" latinLnBrk="0" hangingPunct="1" lvl="1">
                        <a:buFontTx/>
                        <a:buNone/>
                      </a:pPr>
                      <a:r>
                        <a:rPr sz="2000" kern="1200" i="0" b="1">
                          <a:solidFill>
                            <a:schemeClr val="lt1"/>
                          </a:solidFill>
                          <a:latin typeface="나눔고딕" charset="0"/>
                          <a:ea typeface="나눔고딕" charset="0"/>
                        </a:rPr>
                        <a:t>월</a:t>
                      </a:r>
                      <a:endParaRPr lang="ko-KR" altLang="en-US" sz="2000" kern="1200" i="0" b="1">
                        <a:solidFill>
                          <a:schemeClr val="lt1"/>
                        </a:solidFill>
                        <a:latin typeface="나눔고딕" charset="0"/>
                        <a:ea typeface="나눔고딕" charset="0"/>
                      </a:endParaRPr>
                    </a:p>
                  </a:txBody>
                  <a:tcPr marL="90170" marR="90170" marT="46990" marB="46990" anchor="t"/>
                </a:tc>
                <a:tc>
                  <a:txBody>
                    <a:bodyPr/>
                    <a:lstStyle/>
                    <a:p>
                      <a:pPr marL="0" indent="0" algn="ctr" latinLnBrk="0" hangingPunct="1" lvl="1">
                        <a:buFontTx/>
                        <a:buNone/>
                      </a:pPr>
                      <a:r>
                        <a:rPr sz="2000" kern="1200" i="0" b="1">
                          <a:solidFill>
                            <a:schemeClr val="lt1"/>
                          </a:solidFill>
                          <a:latin typeface="나눔고딕" charset="0"/>
                          <a:ea typeface="나눔고딕" charset="0"/>
                        </a:rPr>
                        <a:t>화</a:t>
                      </a:r>
                      <a:endParaRPr lang="ko-KR" altLang="en-US" sz="2000" kern="1200" i="0" b="1">
                        <a:solidFill>
                          <a:schemeClr val="lt1"/>
                        </a:solidFill>
                        <a:latin typeface="나눔고딕" charset="0"/>
                        <a:ea typeface="나눔고딕" charset="0"/>
                      </a:endParaRPr>
                    </a:p>
                  </a:txBody>
                  <a:tcPr marL="90170" marR="90170" marT="46990" marB="46990" anchor="t"/>
                </a:tc>
                <a:tc>
                  <a:txBody>
                    <a:bodyPr/>
                    <a:lstStyle/>
                    <a:p>
                      <a:pPr marL="0" indent="0" algn="ctr" latinLnBrk="0" hangingPunct="1" lvl="1">
                        <a:buFontTx/>
                        <a:buNone/>
                      </a:pPr>
                      <a:r>
                        <a:rPr sz="2000" kern="1200" i="0" b="1">
                          <a:solidFill>
                            <a:schemeClr val="lt1"/>
                          </a:solidFill>
                          <a:latin typeface="나눔고딕" charset="0"/>
                          <a:ea typeface="나눔고딕" charset="0"/>
                        </a:rPr>
                        <a:t>수</a:t>
                      </a:r>
                      <a:endParaRPr lang="ko-KR" altLang="en-US" sz="2000" kern="1200" i="0" b="1">
                        <a:solidFill>
                          <a:schemeClr val="lt1"/>
                        </a:solidFill>
                        <a:latin typeface="나눔고딕" charset="0"/>
                        <a:ea typeface="나눔고딕" charset="0"/>
                      </a:endParaRPr>
                    </a:p>
                  </a:txBody>
                  <a:tcPr marL="90170" marR="90170" marT="46990" marB="46990" anchor="t"/>
                </a:tc>
                <a:tc>
                  <a:txBody>
                    <a:bodyPr/>
                    <a:lstStyle/>
                    <a:p>
                      <a:pPr marL="0" indent="0" algn="ctr" latinLnBrk="0" hangingPunct="1" lvl="1">
                        <a:buFontTx/>
                        <a:buNone/>
                      </a:pPr>
                      <a:r>
                        <a:rPr sz="2000" kern="1200" i="0" b="1">
                          <a:solidFill>
                            <a:schemeClr val="lt1"/>
                          </a:solidFill>
                          <a:latin typeface="나눔고딕" charset="0"/>
                          <a:ea typeface="나눔고딕" charset="0"/>
                        </a:rPr>
                        <a:t>목</a:t>
                      </a:r>
                      <a:endParaRPr lang="ko-KR" altLang="en-US" sz="2000" kern="1200" i="0" b="1">
                        <a:solidFill>
                          <a:schemeClr val="lt1"/>
                        </a:solidFill>
                        <a:latin typeface="나눔고딕" charset="0"/>
                        <a:ea typeface="나눔고딕" charset="0"/>
                      </a:endParaRPr>
                    </a:p>
                  </a:txBody>
                  <a:tcPr marL="90170" marR="90170" marT="46990" marB="46990" anchor="t"/>
                </a:tc>
                <a:tc>
                  <a:txBody>
                    <a:bodyPr/>
                    <a:lstStyle/>
                    <a:p>
                      <a:pPr marL="0" indent="0" algn="ctr" latinLnBrk="0" hangingPunct="1" lvl="1">
                        <a:buFontTx/>
                        <a:buNone/>
                      </a:pPr>
                      <a:r>
                        <a:rPr sz="2000" kern="1200" i="0" b="1">
                          <a:solidFill>
                            <a:schemeClr val="lt1"/>
                          </a:solidFill>
                          <a:latin typeface="나눔고딕" charset="0"/>
                          <a:ea typeface="나눔고딕" charset="0"/>
                        </a:rPr>
                        <a:t>금</a:t>
                      </a:r>
                      <a:endParaRPr lang="ko-KR" altLang="en-US" sz="2000" kern="1200" i="0" b="1">
                        <a:solidFill>
                          <a:schemeClr val="lt1"/>
                        </a:solidFill>
                        <a:latin typeface="나눔고딕" charset="0"/>
                        <a:ea typeface="나눔고딕" charset="0"/>
                      </a:endParaRPr>
                    </a:p>
                  </a:txBody>
                  <a:tcPr marL="90170" marR="90170" marT="46990" marB="46990" anchor="t"/>
                </a:tc>
                <a:tc>
                  <a:txBody>
                    <a:bodyPr/>
                    <a:lstStyle/>
                    <a:p>
                      <a:pPr marL="0" indent="0" algn="ctr" latinLnBrk="0" hangingPunct="1" lvl="1">
                        <a:buFontTx/>
                        <a:buNone/>
                      </a:pPr>
                      <a:r>
                        <a:rPr sz="2000" kern="1200" i="0" b="1">
                          <a:solidFill>
                            <a:schemeClr val="lt1"/>
                          </a:solidFill>
                          <a:latin typeface="나눔고딕" charset="0"/>
                          <a:ea typeface="나눔고딕" charset="0"/>
                        </a:rPr>
                        <a:t>토 / 일</a:t>
                      </a:r>
                      <a:endParaRPr lang="ko-KR" altLang="en-US" sz="2000" kern="1200" i="0" b="1">
                        <a:solidFill>
                          <a:schemeClr val="lt1"/>
                        </a:solidFill>
                        <a:latin typeface="나눔고딕" charset="0"/>
                        <a:ea typeface="나눔고딕" charset="0"/>
                      </a:endParaRPr>
                    </a:p>
                  </a:txBody>
                  <a:tcPr marL="90170" marR="90170" marT="46990" marB="46990" anchor="t"/>
                </a:tc>
              </a:tr>
              <a:tr h="924560">
                <a:tc>
                  <a:txBody>
                    <a:bodyPr/>
                    <a:lstStyle/>
                    <a:p>
                      <a:pPr marL="0" indent="0" algn="ctr" latinLnBrk="0" hangingPunct="1" lvl="1">
                        <a:buFontTx/>
                        <a:buNone/>
                      </a:pPr>
                      <a:r>
                        <a:rPr sz="1800" kern="1200" i="0" b="1">
                          <a:solidFill>
                            <a:schemeClr val="dk1"/>
                          </a:solidFill>
                          <a:latin typeface="나눔고딕" charset="0"/>
                          <a:ea typeface="나눔고딕" charset="0"/>
                        </a:rPr>
                        <a:t>11:00</a:t>
                      </a:r>
                      <a:endParaRPr lang="ko-KR" altLang="en-US" sz="1800" kern="1200" i="0" b="1">
                        <a:solidFill>
                          <a:schemeClr val="dk1"/>
                        </a:solidFill>
                        <a:latin typeface="나눔고딕" charset="0"/>
                        <a:ea typeface="나눔고딕" charset="0"/>
                      </a:endParaRPr>
                    </a:p>
                    <a:p>
                      <a:pPr marL="0" indent="0" algn="ctr" latinLnBrk="0" hangingPunct="1" lvl="1">
                        <a:buFontTx/>
                        <a:buNone/>
                      </a:pPr>
                      <a:r>
                        <a:rPr sz="1800" kern="1200" i="0" b="1">
                          <a:solidFill>
                            <a:schemeClr val="dk1"/>
                          </a:solidFill>
                          <a:latin typeface="나눔고딕" charset="0"/>
                          <a:ea typeface="나눔고딕" charset="0"/>
                        </a:rPr>
                        <a:t>~</a:t>
                      </a:r>
                      <a:endParaRPr lang="ko-KR" altLang="en-US" sz="1800" kern="1200" i="0" b="1">
                        <a:solidFill>
                          <a:schemeClr val="dk1"/>
                        </a:solidFill>
                        <a:latin typeface="나눔고딕" charset="0"/>
                        <a:ea typeface="나눔고딕" charset="0"/>
                      </a:endParaRPr>
                    </a:p>
                    <a:p>
                      <a:pPr marL="0" indent="0" algn="ctr" latinLnBrk="0" hangingPunct="1" lvl="1">
                        <a:buFontTx/>
                        <a:buNone/>
                      </a:pPr>
                      <a:r>
                        <a:rPr sz="1800" kern="1200" i="0" b="1">
                          <a:solidFill>
                            <a:schemeClr val="dk1"/>
                          </a:solidFill>
                          <a:latin typeface="나눔고딕" charset="0"/>
                          <a:ea typeface="나눔고딕" charset="0"/>
                        </a:rPr>
                        <a:t>2:00</a:t>
                      </a:r>
                      <a:endParaRPr lang="ko-KR" altLang="en-US" sz="1800" kern="1200" i="0" b="1">
                        <a:solidFill>
                          <a:schemeClr val="dk1"/>
                        </a:solidFill>
                        <a:latin typeface="나눔고딕" charset="0"/>
                        <a:ea typeface="나눔고딕" charset="0"/>
                      </a:endParaRPr>
                    </a:p>
                  </a:txBody>
                  <a:tcPr marL="90170" marR="90170" marT="46990" marB="46990" anchor="t"/>
                </a:tc>
                <a:tc>
                  <a:txBody>
                    <a:bodyPr/>
                    <a:lstStyle/>
                    <a:p>
                      <a:pPr marL="0" indent="0" algn="ctr" latinLnBrk="0" hangingPunct="1" lvl="1">
                        <a:buFontTx/>
                        <a:buNone/>
                      </a:pPr>
                      <a:r>
                        <a:rPr sz="2000" kern="1200" i="0" b="0">
                          <a:solidFill>
                            <a:schemeClr val="dk1"/>
                          </a:solidFill>
                          <a:latin typeface="나눔고딕" charset="0"/>
                          <a:ea typeface="나눔고딕" charset="0"/>
                        </a:rPr>
                        <a:t>성인/입시생</a:t>
                      </a:r>
                      <a:endParaRPr lang="ko-KR" altLang="en-US" sz="2000" kern="1200" i="0" b="0">
                        <a:solidFill>
                          <a:schemeClr val="dk1"/>
                        </a:solidFill>
                        <a:latin typeface="나눔고딕" charset="0"/>
                        <a:ea typeface="나눔고딕" charset="0"/>
                      </a:endParaRPr>
                    </a:p>
                    <a:p>
                      <a:pPr marL="0" indent="0" algn="ctr" latinLnBrk="0" hangingPunct="1" lvl="1">
                        <a:buFontTx/>
                        <a:buNone/>
                      </a:pPr>
                      <a:r>
                        <a:rPr sz="2000" kern="1200" i="0" b="0">
                          <a:solidFill>
                            <a:schemeClr val="dk1"/>
                          </a:solidFill>
                          <a:latin typeface="나눔고딕" charset="0"/>
                          <a:ea typeface="나눔고딕" charset="0"/>
                        </a:rPr>
                        <a:t>개인레슨</a:t>
                      </a:r>
                      <a:endParaRPr lang="ko-KR" altLang="en-US" sz="2000" kern="1200" i="0" b="0">
                        <a:solidFill>
                          <a:schemeClr val="dk1"/>
                        </a:solidFill>
                        <a:latin typeface="나눔고딕" charset="0"/>
                        <a:ea typeface="나눔고딕" charset="0"/>
                      </a:endParaRPr>
                    </a:p>
                  </a:txBody>
                  <a:tcPr marL="90170" marR="90170" marT="46990" marB="46990" anchor="t"/>
                </a:tc>
                <a:tc>
                  <a:txBody>
                    <a:bodyPr/>
                    <a:lstStyle/>
                    <a:p>
                      <a:pPr marL="0" indent="0" algn="ctr" latinLnBrk="0" hangingPunct="1" lvl="1">
                        <a:buFontTx/>
                        <a:buNone/>
                      </a:pPr>
                      <a:r>
                        <a:rPr sz="2000" kern="1200" i="0" b="0">
                          <a:solidFill>
                            <a:schemeClr val="dk1"/>
                          </a:solidFill>
                          <a:latin typeface="나눔고딕" charset="0"/>
                          <a:ea typeface="나눔고딕" charset="0"/>
                        </a:rPr>
                        <a:t>성인/입시생</a:t>
                      </a:r>
                      <a:endParaRPr lang="ko-KR" altLang="en-US" sz="2000" kern="1200" i="0" b="0">
                        <a:solidFill>
                          <a:schemeClr val="dk1"/>
                        </a:solidFill>
                        <a:latin typeface="나눔고딕" charset="0"/>
                        <a:ea typeface="나눔고딕" charset="0"/>
                      </a:endParaRPr>
                    </a:p>
                    <a:p>
                      <a:pPr marL="0" indent="0" algn="ctr" latinLnBrk="0" hangingPunct="1" lvl="1">
                        <a:buFontTx/>
                        <a:buNone/>
                      </a:pPr>
                      <a:r>
                        <a:rPr sz="2000" kern="1200" i="0" b="0">
                          <a:solidFill>
                            <a:schemeClr val="dk1"/>
                          </a:solidFill>
                          <a:latin typeface="나눔고딕" charset="0"/>
                          <a:ea typeface="나눔고딕" charset="0"/>
                        </a:rPr>
                        <a:t>개인레슨</a:t>
                      </a:r>
                      <a:endParaRPr lang="ko-KR" altLang="en-US" sz="2000" kern="1200" i="0" b="0">
                        <a:solidFill>
                          <a:schemeClr val="dk1"/>
                        </a:solidFill>
                        <a:latin typeface="나눔고딕" charset="0"/>
                        <a:ea typeface="나눔고딕" charset="0"/>
                      </a:endParaRPr>
                    </a:p>
                  </a:txBody>
                  <a:tcPr marL="90170" marR="90170" marT="46990" marB="46990" anchor="t"/>
                </a:tc>
                <a:tc>
                  <a:txBody>
                    <a:bodyPr/>
                    <a:lstStyle/>
                    <a:p>
                      <a:pPr marL="0" indent="0" algn="ctr" latinLnBrk="0" hangingPunct="1" lvl="1">
                        <a:buFontTx/>
                        <a:buNone/>
                      </a:pPr>
                      <a:r>
                        <a:rPr sz="2000" kern="1200" i="0" b="0">
                          <a:solidFill>
                            <a:schemeClr val="dk1"/>
                          </a:solidFill>
                          <a:latin typeface="나눔고딕" charset="0"/>
                          <a:ea typeface="나눔고딕" charset="0"/>
                        </a:rPr>
                        <a:t>성인/입시생</a:t>
                      </a:r>
                      <a:endParaRPr lang="ko-KR" altLang="en-US" sz="2000" kern="1200" i="0" b="0">
                        <a:solidFill>
                          <a:schemeClr val="dk1"/>
                        </a:solidFill>
                        <a:latin typeface="나눔고딕" charset="0"/>
                        <a:ea typeface="나눔고딕" charset="0"/>
                      </a:endParaRPr>
                    </a:p>
                    <a:p>
                      <a:pPr marL="0" indent="0" algn="ctr" latinLnBrk="0" hangingPunct="1" lvl="1">
                        <a:buFontTx/>
                        <a:buNone/>
                      </a:pPr>
                      <a:r>
                        <a:rPr sz="2000" kern="1200" i="0" b="0">
                          <a:solidFill>
                            <a:schemeClr val="dk1"/>
                          </a:solidFill>
                          <a:latin typeface="나눔고딕" charset="0"/>
                          <a:ea typeface="나눔고딕" charset="0"/>
                        </a:rPr>
                        <a:t>개인레슨</a:t>
                      </a:r>
                      <a:endParaRPr lang="ko-KR" altLang="en-US" sz="2000" kern="1200" i="0" b="0">
                        <a:solidFill>
                          <a:schemeClr val="dk1"/>
                        </a:solidFill>
                        <a:latin typeface="나눔고딕" charset="0"/>
                        <a:ea typeface="나눔고딕" charset="0"/>
                      </a:endParaRPr>
                    </a:p>
                  </a:txBody>
                  <a:tcPr marL="90170" marR="90170" marT="46990" marB="46990" anchor="t"/>
                </a:tc>
                <a:tc>
                  <a:txBody>
                    <a:bodyPr/>
                    <a:lstStyle/>
                    <a:p>
                      <a:pPr marL="0" indent="0" algn="ctr" latinLnBrk="0" hangingPunct="1" lvl="1">
                        <a:buFontTx/>
                        <a:buNone/>
                      </a:pPr>
                      <a:r>
                        <a:rPr sz="2000" kern="1200" i="0" b="0">
                          <a:solidFill>
                            <a:schemeClr val="dk1"/>
                          </a:solidFill>
                          <a:latin typeface="나눔고딕" charset="0"/>
                          <a:ea typeface="나눔고딕" charset="0"/>
                        </a:rPr>
                        <a:t>성인/입시생</a:t>
                      </a:r>
                      <a:endParaRPr lang="ko-KR" altLang="en-US" sz="2000" kern="1200" i="0" b="0">
                        <a:solidFill>
                          <a:schemeClr val="dk1"/>
                        </a:solidFill>
                        <a:latin typeface="나눔고딕" charset="0"/>
                        <a:ea typeface="나눔고딕" charset="0"/>
                      </a:endParaRPr>
                    </a:p>
                    <a:p>
                      <a:pPr marL="0" indent="0" algn="ctr" latinLnBrk="0" hangingPunct="1" lvl="1">
                        <a:buFontTx/>
                        <a:buNone/>
                      </a:pPr>
                      <a:r>
                        <a:rPr sz="2000" kern="1200" i="0" b="0">
                          <a:solidFill>
                            <a:schemeClr val="dk1"/>
                          </a:solidFill>
                          <a:latin typeface="나눔고딕" charset="0"/>
                          <a:ea typeface="나눔고딕" charset="0"/>
                        </a:rPr>
                        <a:t>개인레슨</a:t>
                      </a:r>
                      <a:endParaRPr lang="ko-KR" altLang="en-US" sz="2000" kern="1200" i="0" b="0">
                        <a:solidFill>
                          <a:schemeClr val="dk1"/>
                        </a:solidFill>
                        <a:latin typeface="나눔고딕" charset="0"/>
                        <a:ea typeface="나눔고딕" charset="0"/>
                      </a:endParaRPr>
                    </a:p>
                  </a:txBody>
                  <a:tcPr marL="90170" marR="90170" marT="46990" marB="46990" anchor="t"/>
                </a:tc>
                <a:tc>
                  <a:txBody>
                    <a:bodyPr/>
                    <a:lstStyle/>
                    <a:p>
                      <a:pPr marL="0" indent="0" algn="ctr" latinLnBrk="0" hangingPunct="1" lvl="1">
                        <a:buFontTx/>
                        <a:buNone/>
                      </a:pPr>
                      <a:r>
                        <a:rPr sz="2000" kern="1200" i="0" b="0">
                          <a:solidFill>
                            <a:schemeClr val="dk1"/>
                          </a:solidFill>
                          <a:latin typeface="나눔고딕" charset="0"/>
                          <a:ea typeface="나눔고딕" charset="0"/>
                        </a:rPr>
                        <a:t>성인/입시생</a:t>
                      </a:r>
                      <a:endParaRPr lang="ko-KR" altLang="en-US" sz="2000" kern="1200" i="0" b="0">
                        <a:solidFill>
                          <a:schemeClr val="dk1"/>
                        </a:solidFill>
                        <a:latin typeface="나눔고딕" charset="0"/>
                        <a:ea typeface="나눔고딕" charset="0"/>
                      </a:endParaRPr>
                    </a:p>
                    <a:p>
                      <a:pPr marL="0" indent="0" algn="ctr" latinLnBrk="0" hangingPunct="1" lvl="1">
                        <a:buFontTx/>
                        <a:buNone/>
                      </a:pPr>
                      <a:r>
                        <a:rPr sz="2000" kern="1200" i="0" b="0">
                          <a:solidFill>
                            <a:schemeClr val="dk1"/>
                          </a:solidFill>
                          <a:latin typeface="나눔고딕" charset="0"/>
                          <a:ea typeface="나눔고딕" charset="0"/>
                        </a:rPr>
                        <a:t>개인레슨</a:t>
                      </a:r>
                      <a:endParaRPr lang="ko-KR" altLang="en-US" sz="2000" kern="1200" i="0" b="0">
                        <a:solidFill>
                          <a:schemeClr val="dk1"/>
                        </a:solidFill>
                        <a:latin typeface="나눔고딕" charset="0"/>
                        <a:ea typeface="나눔고딕" charset="0"/>
                      </a:endParaRPr>
                    </a:p>
                  </a:txBody>
                  <a:tcPr marL="90170" marR="90170" marT="46990" marB="46990" anchor="t"/>
                </a:tc>
                <a:tc rowSpan="7">
                  <a:txBody>
                    <a:bodyPr/>
                    <a:lstStyle/>
                    <a:p>
                      <a:pPr marL="0" indent="0" latinLnBrk="0" hangingPunct="1" lvl="1">
                        <a:buFontTx/>
                        <a:buNone/>
                      </a:pPr>
                      <a:endParaRPr lang="ko-KR" altLang="en-US" sz="1800" kern="1200" i="0" b="0">
                        <a:solidFill>
                          <a:schemeClr val="dk1"/>
                        </a:solidFill>
                        <a:latin typeface="나눔고딕" charset="0"/>
                        <a:ea typeface="나눔고딕" charset="0"/>
                      </a:endParaRPr>
                    </a:p>
                    <a:p>
                      <a:pPr marL="0" indent="0" latinLnBrk="0" hangingPunct="1" lvl="1">
                        <a:buFontTx/>
                        <a:buNone/>
                      </a:pPr>
                      <a:endParaRPr lang="ko-KR" altLang="en-US" sz="1800" kern="1200" i="0" b="0">
                        <a:solidFill>
                          <a:schemeClr val="dk1"/>
                        </a:solidFill>
                        <a:latin typeface="나눔고딕" charset="0"/>
                        <a:ea typeface="나눔고딕" charset="0"/>
                      </a:endParaRPr>
                    </a:p>
                    <a:p>
                      <a:pPr marL="0" indent="0" latinLnBrk="0" hangingPunct="1" lvl="1">
                        <a:buFontTx/>
                        <a:buNone/>
                      </a:pPr>
                      <a:endParaRPr lang="ko-KR" altLang="en-US" sz="1800" kern="1200" i="0" b="0">
                        <a:solidFill>
                          <a:schemeClr val="dk1"/>
                        </a:solidFill>
                        <a:latin typeface="나눔고딕" charset="0"/>
                        <a:ea typeface="나눔고딕" charset="0"/>
                      </a:endParaRPr>
                    </a:p>
                    <a:p>
                      <a:pPr marL="0" indent="0" latinLnBrk="0" hangingPunct="1" lvl="1">
                        <a:buFontTx/>
                        <a:buNone/>
                      </a:pPr>
                      <a:endParaRPr lang="ko-KR" altLang="en-US" sz="1800" kern="1200" i="0" b="0">
                        <a:solidFill>
                          <a:schemeClr val="dk1"/>
                        </a:solidFill>
                        <a:latin typeface="나눔고딕" charset="0"/>
                        <a:ea typeface="나눔고딕" charset="0"/>
                      </a:endParaRPr>
                    </a:p>
                    <a:p>
                      <a:pPr marL="0" indent="0" latinLnBrk="0" hangingPunct="1" lvl="1">
                        <a:buFontTx/>
                        <a:buNone/>
                      </a:pPr>
                      <a:endParaRPr lang="ko-KR" altLang="en-US" sz="1800" kern="1200" i="0" b="0">
                        <a:solidFill>
                          <a:schemeClr val="dk1"/>
                        </a:solidFill>
                        <a:latin typeface="나눔고딕" charset="0"/>
                        <a:ea typeface="나눔고딕" charset="0"/>
                      </a:endParaRPr>
                    </a:p>
                    <a:p>
                      <a:pPr marL="0" indent="0" latinLnBrk="0" hangingPunct="1" lvl="1">
                        <a:buFontTx/>
                        <a:buNone/>
                      </a:pPr>
                      <a:endParaRPr lang="ko-KR" altLang="en-US" sz="1800" kern="1200" i="0" b="0">
                        <a:solidFill>
                          <a:schemeClr val="dk1"/>
                        </a:solidFill>
                        <a:latin typeface="나눔고딕" charset="0"/>
                        <a:ea typeface="나눔고딕" charset="0"/>
                      </a:endParaRPr>
                    </a:p>
                    <a:p>
                      <a:pPr marL="0" indent="0" latinLnBrk="0" hangingPunct="1" lvl="1">
                        <a:buFontTx/>
                        <a:buNone/>
                      </a:pPr>
                      <a:endParaRPr lang="ko-KR" altLang="en-US" sz="1800" kern="1200" i="0" b="0">
                        <a:solidFill>
                          <a:schemeClr val="dk1"/>
                        </a:solidFill>
                        <a:latin typeface="나눔고딕" charset="0"/>
                        <a:ea typeface="나눔고딕" charset="0"/>
                      </a:endParaRPr>
                    </a:p>
                    <a:p>
                      <a:pPr marL="0" indent="0" algn="ctr" latinLnBrk="0" hangingPunct="1" lvl="1">
                        <a:buFontTx/>
                        <a:buNone/>
                      </a:pPr>
                      <a:r>
                        <a:rPr sz="2600" kern="1200" i="0" b="1">
                          <a:solidFill>
                            <a:schemeClr val="dk1"/>
                          </a:solidFill>
                          <a:latin typeface="나눔고딕" charset="0"/>
                          <a:ea typeface="나눔고딕" charset="0"/>
                        </a:rPr>
                        <a:t>전공반</a:t>
                      </a:r>
                      <a:endParaRPr lang="ko-KR" altLang="en-US" sz="2600" kern="1200" i="0" b="1">
                        <a:solidFill>
                          <a:schemeClr val="dk1"/>
                        </a:solidFill>
                        <a:latin typeface="나눔고딕" charset="0"/>
                        <a:ea typeface="나눔고딕" charset="0"/>
                      </a:endParaRPr>
                    </a:p>
                    <a:p>
                      <a:pPr marL="0" indent="0" algn="ctr" latinLnBrk="0" hangingPunct="1" lvl="1">
                        <a:buFontTx/>
                        <a:buNone/>
                      </a:pPr>
                      <a:r>
                        <a:rPr sz="2600" kern="1200" i="0" b="1">
                          <a:solidFill>
                            <a:schemeClr val="dk1"/>
                          </a:solidFill>
                          <a:latin typeface="나눔고딕" charset="0"/>
                          <a:ea typeface="나눔고딕" charset="0"/>
                        </a:rPr>
                        <a:t>개인레슨</a:t>
                      </a:r>
                      <a:endParaRPr lang="ko-KR" altLang="en-US" sz="2600" kern="1200" i="0" b="1">
                        <a:solidFill>
                          <a:schemeClr val="dk1"/>
                        </a:solidFill>
                        <a:latin typeface="나눔고딕" charset="0"/>
                        <a:ea typeface="나눔고딕" charset="0"/>
                      </a:endParaRPr>
                    </a:p>
                    <a:p>
                      <a:pPr marL="0" indent="0" algn="ctr" latinLnBrk="0" hangingPunct="1" lvl="1">
                        <a:buFontTx/>
                        <a:buNone/>
                      </a:pPr>
                      <a:endParaRPr lang="ko-KR" altLang="en-US" sz="2600" kern="1200" i="0" b="1">
                        <a:solidFill>
                          <a:schemeClr val="dk1"/>
                        </a:solidFill>
                        <a:latin typeface="나눔고딕" charset="0"/>
                        <a:ea typeface="나눔고딕" charset="0"/>
                      </a:endParaRPr>
                    </a:p>
                    <a:p>
                      <a:pPr marL="0" indent="0" algn="ctr" latinLnBrk="0" hangingPunct="1" lvl="1">
                        <a:buFontTx/>
                        <a:buNone/>
                      </a:pPr>
                      <a:r>
                        <a:rPr sz="2600" kern="1200" i="0" b="1">
                          <a:solidFill>
                            <a:schemeClr val="dk1"/>
                          </a:solidFill>
                          <a:latin typeface="나눔고딕" charset="0"/>
                          <a:ea typeface="나눔고딕" charset="0"/>
                        </a:rPr>
                        <a:t>&amp;</a:t>
                      </a:r>
                      <a:endParaRPr lang="ko-KR" altLang="en-US" sz="2600" kern="1200" i="0" b="1">
                        <a:solidFill>
                          <a:schemeClr val="dk1"/>
                        </a:solidFill>
                        <a:latin typeface="나눔고딕" charset="0"/>
                        <a:ea typeface="나눔고딕" charset="0"/>
                      </a:endParaRPr>
                    </a:p>
                    <a:p>
                      <a:pPr marL="0" indent="0" algn="ctr" latinLnBrk="0" hangingPunct="1" lvl="1">
                        <a:buFontTx/>
                        <a:buNone/>
                      </a:pPr>
                      <a:endParaRPr lang="ko-KR" altLang="en-US" sz="2600" kern="1200" i="0" b="1">
                        <a:solidFill>
                          <a:schemeClr val="dk1"/>
                        </a:solidFill>
                        <a:latin typeface="나눔고딕" charset="0"/>
                        <a:ea typeface="나눔고딕" charset="0"/>
                      </a:endParaRPr>
                    </a:p>
                    <a:p>
                      <a:pPr marL="0" indent="0" algn="ctr" latinLnBrk="0" hangingPunct="1" lvl="1">
                        <a:buFontTx/>
                        <a:buNone/>
                      </a:pPr>
                      <a:r>
                        <a:rPr sz="2600" kern="1200" i="0" b="1">
                          <a:solidFill>
                            <a:schemeClr val="dk1"/>
                          </a:solidFill>
                          <a:latin typeface="나눔고딕" charset="0"/>
                          <a:ea typeface="나눔고딕" charset="0"/>
                        </a:rPr>
                        <a:t>작품반</a:t>
                      </a:r>
                      <a:endParaRPr lang="ko-KR" altLang="en-US" sz="2600" kern="1200" i="0" b="1">
                        <a:solidFill>
                          <a:schemeClr val="dk1"/>
                        </a:solidFill>
                        <a:latin typeface="나눔고딕" charset="0"/>
                        <a:ea typeface="나눔고딕" charset="0"/>
                      </a:endParaRPr>
                    </a:p>
                  </a:txBody>
                  <a:tcPr marL="90170" marR="90170" marT="46990" marB="46990" anchor="t"/>
                </a:tc>
              </a:tr>
              <a:tr h="924560">
                <a:tc>
                  <a:txBody>
                    <a:bodyPr/>
                    <a:lstStyle/>
                    <a:p>
                      <a:pPr marL="0" indent="0" algn="ctr" latinLnBrk="0" hangingPunct="1" lvl="1">
                        <a:buFontTx/>
                        <a:buNone/>
                      </a:pPr>
                      <a:r>
                        <a:rPr sz="1800" kern="1200" i="0" b="1">
                          <a:solidFill>
                            <a:schemeClr val="dk1"/>
                          </a:solidFill>
                          <a:latin typeface="나눔고딕" charset="0"/>
                          <a:ea typeface="나눔고딕" charset="0"/>
                        </a:rPr>
                        <a:t>3:00</a:t>
                      </a:r>
                      <a:endParaRPr lang="ko-KR" altLang="en-US" sz="1800" kern="1200" i="0" b="1">
                        <a:solidFill>
                          <a:schemeClr val="dk1"/>
                        </a:solidFill>
                        <a:latin typeface="나눔고딕" charset="0"/>
                        <a:ea typeface="나눔고딕" charset="0"/>
                      </a:endParaRPr>
                    </a:p>
                    <a:p>
                      <a:pPr marL="0" indent="0" algn="ctr" latinLnBrk="0" hangingPunct="1" lvl="1">
                        <a:buFontTx/>
                        <a:buNone/>
                      </a:pPr>
                      <a:r>
                        <a:rPr sz="1800" kern="1200" i="0" b="1">
                          <a:solidFill>
                            <a:schemeClr val="dk1"/>
                          </a:solidFill>
                          <a:latin typeface="나눔고딕" charset="0"/>
                          <a:ea typeface="나눔고딕" charset="0"/>
                        </a:rPr>
                        <a:t>~</a:t>
                      </a:r>
                      <a:endParaRPr lang="ko-KR" altLang="en-US" sz="1800" kern="1200" i="0" b="1">
                        <a:solidFill>
                          <a:schemeClr val="dk1"/>
                        </a:solidFill>
                        <a:latin typeface="나눔고딕" charset="0"/>
                        <a:ea typeface="나눔고딕" charset="0"/>
                      </a:endParaRPr>
                    </a:p>
                    <a:p>
                      <a:pPr marL="0" indent="0" algn="ctr" latinLnBrk="0" hangingPunct="1" lvl="1">
                        <a:buFontTx/>
                        <a:buNone/>
                      </a:pPr>
                      <a:r>
                        <a:rPr sz="1800" kern="1200" i="0" b="1">
                          <a:solidFill>
                            <a:schemeClr val="dk1"/>
                          </a:solidFill>
                          <a:latin typeface="나눔고딕" charset="0"/>
                          <a:ea typeface="나눔고딕" charset="0"/>
                        </a:rPr>
                        <a:t>3:50</a:t>
                      </a:r>
                      <a:endParaRPr lang="ko-KR" altLang="en-US" sz="1800" kern="1200" i="0" b="1">
                        <a:solidFill>
                          <a:schemeClr val="dk1"/>
                        </a:solidFill>
                        <a:latin typeface="나눔고딕" charset="0"/>
                        <a:ea typeface="나눔고딕" charset="0"/>
                      </a:endParaRPr>
                    </a:p>
                  </a:txBody>
                  <a:tcPr marL="90170" marR="90170" marT="46990" marB="46990" anchor="t"/>
                </a:tc>
                <a:tc>
                  <a:txBody>
                    <a:bodyPr/>
                    <a:lstStyle/>
                    <a:p>
                      <a:pPr marL="0" indent="0" algn="ctr" latinLnBrk="0" hangingPunct="1" lvl="1">
                        <a:buFontTx/>
                        <a:buNone/>
                      </a:pPr>
                      <a:r>
                        <a:rPr sz="2000" kern="1200" i="0" b="0">
                          <a:solidFill>
                            <a:schemeClr val="dk1"/>
                          </a:solidFill>
                          <a:latin typeface="나눔고딕" charset="0"/>
                          <a:ea typeface="나눔고딕" charset="0"/>
                        </a:rPr>
                        <a:t>초등 현대무용</a:t>
                      </a:r>
                      <a:endParaRPr lang="ko-KR" altLang="en-US" sz="2000" kern="1200" i="0" b="0">
                        <a:solidFill>
                          <a:schemeClr val="dk1"/>
                        </a:solidFill>
                        <a:latin typeface="나눔고딕" charset="0"/>
                        <a:ea typeface="나눔고딕" charset="0"/>
                      </a:endParaRPr>
                    </a:p>
                    <a:p>
                      <a:pPr marL="0" indent="0" algn="ctr" latinLnBrk="0" hangingPunct="1" lvl="1">
                        <a:buFontTx/>
                        <a:buNone/>
                      </a:pPr>
                      <a:r>
                        <a:rPr sz="2000" kern="1200" i="0" b="0">
                          <a:solidFill>
                            <a:schemeClr val="dk1"/>
                          </a:solidFill>
                          <a:latin typeface="나눔고딕" charset="0"/>
                          <a:ea typeface="나눔고딕" charset="0"/>
                        </a:rPr>
                        <a:t>(level 1.)</a:t>
                      </a:r>
                      <a:endParaRPr lang="ko-KR" altLang="en-US" sz="2000" kern="1200" i="0" b="0">
                        <a:solidFill>
                          <a:schemeClr val="dk1"/>
                        </a:solidFill>
                        <a:latin typeface="나눔고딕" charset="0"/>
                        <a:ea typeface="나눔고딕" charset="0"/>
                      </a:endParaRPr>
                    </a:p>
                  </a:txBody>
                  <a:tcPr marL="90170" marR="90170" marT="46990" marB="46990" anchor="t"/>
                </a:tc>
                <a:tc>
                  <a:txBody>
                    <a:bodyPr/>
                    <a:lstStyle/>
                    <a:p>
                      <a:pPr marL="0" indent="0" algn="ctr" latinLnBrk="0" hangingPunct="1" lvl="1">
                        <a:buFontTx/>
                        <a:buNone/>
                      </a:pPr>
                      <a:r>
                        <a:rPr sz="2000" kern="1200" i="0" b="0">
                          <a:solidFill>
                            <a:schemeClr val="dk1"/>
                          </a:solidFill>
                          <a:latin typeface="나눔고딕" charset="0"/>
                          <a:ea typeface="나눔고딕" charset="0"/>
                        </a:rPr>
                        <a:t>초등 발레</a:t>
                      </a:r>
                      <a:endParaRPr lang="ko-KR" altLang="en-US" sz="2000" kern="1200" i="0" b="0">
                        <a:solidFill>
                          <a:schemeClr val="dk1"/>
                        </a:solidFill>
                        <a:latin typeface="나눔고딕" charset="0"/>
                        <a:ea typeface="나눔고딕" charset="0"/>
                      </a:endParaRPr>
                    </a:p>
                    <a:p>
                      <a:pPr marL="0" indent="0" algn="ctr" latinLnBrk="0" hangingPunct="1" lvl="1">
                        <a:buFontTx/>
                        <a:buNone/>
                      </a:pPr>
                      <a:r>
                        <a:rPr sz="2000" kern="1200" i="0" b="0">
                          <a:solidFill>
                            <a:schemeClr val="dk1"/>
                          </a:solidFill>
                          <a:latin typeface="나눔고딕" charset="0"/>
                          <a:ea typeface="나눔고딕" charset="0"/>
                        </a:rPr>
                        <a:t>(level </a:t>
                      </a:r>
                      <a:r>
                        <a:rPr sz="2000" kern="1200" i="0" b="0">
                          <a:solidFill>
                            <a:schemeClr val="dk1"/>
                          </a:solidFill>
                          <a:latin typeface="나눔고딕" charset="0"/>
                          <a:ea typeface="나눔고딕" charset="0"/>
                        </a:rPr>
                        <a:t>1</a:t>
                      </a:r>
                      <a:r>
                        <a:rPr sz="2000" kern="1200" i="0" b="0">
                          <a:solidFill>
                            <a:schemeClr val="dk1"/>
                          </a:solidFill>
                          <a:latin typeface="나눔고딕" charset="0"/>
                          <a:ea typeface="나눔고딕" charset="0"/>
                        </a:rPr>
                        <a:t>.)</a:t>
                      </a:r>
                      <a:endParaRPr lang="ko-KR" altLang="en-US" sz="2000" kern="1200" i="0" b="0">
                        <a:solidFill>
                          <a:schemeClr val="dk1"/>
                        </a:solidFill>
                        <a:latin typeface="나눔고딕" charset="0"/>
                        <a:ea typeface="나눔고딕" charset="0"/>
                      </a:endParaRPr>
                    </a:p>
                  </a:txBody>
                  <a:tcPr marL="90170" marR="90170" marT="46990" marB="46990" anchor="t"/>
                </a:tc>
                <a:tc>
                  <a:txBody>
                    <a:bodyPr/>
                    <a:lstStyle/>
                    <a:p>
                      <a:pPr marL="0" indent="0" algn="ctr" latinLnBrk="0" hangingPunct="1" lvl="1">
                        <a:buFontTx/>
                        <a:buNone/>
                      </a:pPr>
                      <a:r>
                        <a:rPr sz="2000" kern="1200" i="0" b="0">
                          <a:solidFill>
                            <a:schemeClr val="dk1"/>
                          </a:solidFill>
                          <a:latin typeface="나눔고딕" charset="0"/>
                          <a:ea typeface="나눔고딕" charset="0"/>
                        </a:rPr>
                        <a:t>초등 현대무용</a:t>
                      </a:r>
                      <a:endParaRPr lang="ko-KR" altLang="en-US" sz="2000" kern="1200" i="0" b="0">
                        <a:solidFill>
                          <a:schemeClr val="dk1"/>
                        </a:solidFill>
                        <a:latin typeface="나눔고딕" charset="0"/>
                        <a:ea typeface="나눔고딕" charset="0"/>
                      </a:endParaRPr>
                    </a:p>
                    <a:p>
                      <a:pPr marL="0" indent="0" algn="ctr" latinLnBrk="0" hangingPunct="1" lvl="1">
                        <a:buFontTx/>
                        <a:buNone/>
                      </a:pPr>
                      <a:r>
                        <a:rPr sz="2000" kern="1200" i="0" b="0">
                          <a:solidFill>
                            <a:schemeClr val="dk1"/>
                          </a:solidFill>
                          <a:latin typeface="나눔고딕" charset="0"/>
                          <a:ea typeface="나눔고딕" charset="0"/>
                        </a:rPr>
                        <a:t>(level 1.)</a:t>
                      </a:r>
                      <a:endParaRPr lang="ko-KR" altLang="en-US" sz="2000" kern="1200" i="0" b="0">
                        <a:solidFill>
                          <a:schemeClr val="dk1"/>
                        </a:solidFill>
                        <a:latin typeface="나눔고딕" charset="0"/>
                        <a:ea typeface="나눔고딕" charset="0"/>
                      </a:endParaRPr>
                    </a:p>
                  </a:txBody>
                  <a:tcPr marL="90170" marR="90170" marT="46990" marB="46990" anchor="t"/>
                </a:tc>
                <a:tc>
                  <a:txBody>
                    <a:bodyPr/>
                    <a:lstStyle/>
                    <a:p>
                      <a:pPr marL="0" indent="0" algn="ctr" latinLnBrk="0" hangingPunct="1" lvl="1">
                        <a:buFontTx/>
                        <a:buNone/>
                      </a:pPr>
                      <a:r>
                        <a:rPr sz="2000" kern="1200" i="0" b="0">
                          <a:solidFill>
                            <a:schemeClr val="dk1"/>
                          </a:solidFill>
                          <a:latin typeface="나눔고딕" charset="0"/>
                          <a:ea typeface="나눔고딕" charset="0"/>
                        </a:rPr>
                        <a:t>초등 발레</a:t>
                      </a:r>
                      <a:endParaRPr lang="ko-KR" altLang="en-US" sz="2000" kern="1200" i="0" b="0">
                        <a:solidFill>
                          <a:schemeClr val="dk1"/>
                        </a:solidFill>
                        <a:latin typeface="나눔고딕" charset="0"/>
                        <a:ea typeface="나눔고딕" charset="0"/>
                      </a:endParaRPr>
                    </a:p>
                    <a:p>
                      <a:pPr marL="0" indent="0" algn="ctr" latinLnBrk="0" hangingPunct="1" lvl="1">
                        <a:buFontTx/>
                        <a:buNone/>
                      </a:pPr>
                      <a:r>
                        <a:rPr sz="2000" kern="1200" i="0" b="0">
                          <a:solidFill>
                            <a:schemeClr val="dk1"/>
                          </a:solidFill>
                          <a:latin typeface="나눔고딕" charset="0"/>
                          <a:ea typeface="나눔고딕" charset="0"/>
                        </a:rPr>
                        <a:t>(level </a:t>
                      </a:r>
                      <a:r>
                        <a:rPr sz="2000" kern="1200" i="0" b="0">
                          <a:solidFill>
                            <a:schemeClr val="dk1"/>
                          </a:solidFill>
                          <a:latin typeface="나눔고딕" charset="0"/>
                          <a:ea typeface="나눔고딕" charset="0"/>
                        </a:rPr>
                        <a:t>1</a:t>
                      </a:r>
                      <a:r>
                        <a:rPr sz="2000" kern="1200" i="0" b="0">
                          <a:solidFill>
                            <a:schemeClr val="dk1"/>
                          </a:solidFill>
                          <a:latin typeface="나눔고딕" charset="0"/>
                          <a:ea typeface="나눔고딕" charset="0"/>
                        </a:rPr>
                        <a:t>.)</a:t>
                      </a:r>
                      <a:endParaRPr lang="ko-KR" altLang="en-US" sz="2000" kern="1200" i="0" b="0">
                        <a:solidFill>
                          <a:schemeClr val="dk1"/>
                        </a:solidFill>
                        <a:latin typeface="나눔고딕" charset="0"/>
                        <a:ea typeface="나눔고딕" charset="0"/>
                      </a:endParaRPr>
                    </a:p>
                  </a:txBody>
                  <a:tcPr marL="90170" marR="90170" marT="46990" marB="46990" anchor="t"/>
                </a:tc>
                <a:tc>
                  <a:txBody>
                    <a:bodyPr/>
                    <a:lstStyle/>
                    <a:p>
                      <a:pPr marL="0" indent="0" latinLnBrk="0" hangingPunct="1" lvl="1">
                        <a:buFontTx/>
                        <a:buNone/>
                      </a:pPr>
                      <a:endParaRPr lang="ko-KR" altLang="en-US" sz="2000" kern="1200" i="0" b="0">
                        <a:solidFill>
                          <a:schemeClr val="dk1"/>
                        </a:solidFill>
                        <a:latin typeface="나눔고딕" charset="0"/>
                        <a:ea typeface="나눔고딕" charset="0"/>
                      </a:endParaRPr>
                    </a:p>
                  </a:txBody>
                  <a:tcPr marL="90170" marR="90170" marT="46990" marB="46990" anchor="t"/>
                </a:tc>
                <a:tc vMerge="1">
                  <a:txBody>
                    <a:bodyPr/>
                    <a:lstStyle/>
                    <a:p>
                      <a:pPr/>
                      <a:endParaRPr lang="ko-KR" altLang="en-US" kern="1200"/>
                    </a:p>
                  </a:txBody>
                </a:tc>
              </a:tr>
              <a:tr h="924560">
                <a:tc>
                  <a:txBody>
                    <a:bodyPr/>
                    <a:lstStyle/>
                    <a:p>
                      <a:pPr marL="0" indent="0" algn="ctr" latinLnBrk="0" hangingPunct="1" lvl="1">
                        <a:buFontTx/>
                        <a:buNone/>
                      </a:pPr>
                      <a:r>
                        <a:rPr sz="1800" kern="1200" i="0" b="1">
                          <a:solidFill>
                            <a:schemeClr val="dk1"/>
                          </a:solidFill>
                          <a:latin typeface="나눔고딕" charset="0"/>
                          <a:ea typeface="나눔고딕" charset="0"/>
                        </a:rPr>
                        <a:t>4:00</a:t>
                      </a:r>
                      <a:endParaRPr lang="ko-KR" altLang="en-US" sz="1800" kern="1200" i="0" b="1">
                        <a:solidFill>
                          <a:schemeClr val="dk1"/>
                        </a:solidFill>
                        <a:latin typeface="나눔고딕" charset="0"/>
                        <a:ea typeface="나눔고딕" charset="0"/>
                      </a:endParaRPr>
                    </a:p>
                    <a:p>
                      <a:pPr marL="0" indent="0" algn="ctr" latinLnBrk="0" hangingPunct="1" lvl="1">
                        <a:buFontTx/>
                        <a:buNone/>
                      </a:pPr>
                      <a:r>
                        <a:rPr sz="1800" kern="1200" i="0" b="1">
                          <a:solidFill>
                            <a:schemeClr val="dk1"/>
                          </a:solidFill>
                          <a:latin typeface="나눔고딕" charset="0"/>
                          <a:ea typeface="나눔고딕" charset="0"/>
                        </a:rPr>
                        <a:t>~</a:t>
                      </a:r>
                      <a:endParaRPr lang="ko-KR" altLang="en-US" sz="1800" kern="1200" i="0" b="1">
                        <a:solidFill>
                          <a:schemeClr val="dk1"/>
                        </a:solidFill>
                        <a:latin typeface="나눔고딕" charset="0"/>
                        <a:ea typeface="나눔고딕" charset="0"/>
                      </a:endParaRPr>
                    </a:p>
                    <a:p>
                      <a:pPr marL="0" indent="0" algn="ctr" latinLnBrk="0" hangingPunct="1" lvl="1">
                        <a:buFontTx/>
                        <a:buNone/>
                      </a:pPr>
                      <a:r>
                        <a:rPr sz="1800" kern="1200" i="0" b="1">
                          <a:solidFill>
                            <a:schemeClr val="dk1"/>
                          </a:solidFill>
                          <a:latin typeface="나눔고딕" charset="0"/>
                          <a:ea typeface="나눔고딕" charset="0"/>
                        </a:rPr>
                        <a:t>4:50</a:t>
                      </a:r>
                      <a:endParaRPr lang="ko-KR" altLang="en-US" sz="1800" kern="1200" i="0" b="1">
                        <a:solidFill>
                          <a:schemeClr val="dk1"/>
                        </a:solidFill>
                        <a:latin typeface="나눔고딕" charset="0"/>
                        <a:ea typeface="나눔고딕" charset="0"/>
                      </a:endParaRPr>
                    </a:p>
                  </a:txBody>
                  <a:tcPr marL="90170" marR="90170" marT="46990" marB="46990" anchor="t"/>
                </a:tc>
                <a:tc>
                  <a:txBody>
                    <a:bodyPr/>
                    <a:lstStyle/>
                    <a:p>
                      <a:pPr marL="0" indent="0" algn="ctr" latinLnBrk="0" hangingPunct="1" lvl="1">
                        <a:buFontTx/>
                        <a:buNone/>
                      </a:pPr>
                      <a:r>
                        <a:rPr sz="2000" kern="1200" i="0" b="0">
                          <a:solidFill>
                            <a:schemeClr val="dk1"/>
                          </a:solidFill>
                          <a:latin typeface="나눔고딕" charset="0"/>
                          <a:ea typeface="나눔고딕" charset="0"/>
                        </a:rPr>
                        <a:t>유아발레</a:t>
                      </a:r>
                      <a:endParaRPr lang="ko-KR" altLang="en-US" sz="2000" kern="1200" i="0" b="0">
                        <a:solidFill>
                          <a:schemeClr val="dk1"/>
                        </a:solidFill>
                        <a:latin typeface="나눔고딕" charset="0"/>
                        <a:ea typeface="나눔고딕" charset="0"/>
                      </a:endParaRPr>
                    </a:p>
                    <a:p>
                      <a:pPr marL="0" indent="0" algn="ctr" latinLnBrk="0" hangingPunct="1" lvl="1">
                        <a:buFontTx/>
                        <a:buNone/>
                      </a:pPr>
                      <a:r>
                        <a:rPr sz="2000" kern="1200" i="0" b="0">
                          <a:solidFill>
                            <a:schemeClr val="dk1"/>
                          </a:solidFill>
                          <a:latin typeface="나눔고딕" charset="0"/>
                          <a:ea typeface="나눔고딕" charset="0"/>
                        </a:rPr>
                        <a:t>(5세)</a:t>
                      </a:r>
                      <a:endParaRPr lang="ko-KR" altLang="en-US" sz="2000" kern="1200" i="0" b="0">
                        <a:solidFill>
                          <a:schemeClr val="dk1"/>
                        </a:solidFill>
                        <a:latin typeface="나눔고딕" charset="0"/>
                        <a:ea typeface="나눔고딕" charset="0"/>
                      </a:endParaRPr>
                    </a:p>
                  </a:txBody>
                  <a:tcPr marL="90170" marR="90170" marT="46990" marB="46990" anchor="t"/>
                </a:tc>
                <a:tc>
                  <a:txBody>
                    <a:bodyPr/>
                    <a:lstStyle/>
                    <a:p>
                      <a:pPr marL="0" indent="0" algn="ctr" latinLnBrk="0" hangingPunct="1" lvl="1">
                        <a:buFontTx/>
                        <a:buNone/>
                      </a:pPr>
                      <a:r>
                        <a:rPr sz="2000" kern="1200" i="0" b="0">
                          <a:solidFill>
                            <a:schemeClr val="dk1"/>
                          </a:solidFill>
                          <a:latin typeface="나눔고딕" charset="0"/>
                          <a:ea typeface="나눔고딕" charset="0"/>
                        </a:rPr>
                        <a:t>유아발레</a:t>
                      </a:r>
                      <a:endParaRPr lang="ko-KR" altLang="en-US" sz="2000" kern="1200" i="0" b="0">
                        <a:solidFill>
                          <a:schemeClr val="dk1"/>
                        </a:solidFill>
                        <a:latin typeface="나눔고딕" charset="0"/>
                        <a:ea typeface="나눔고딕" charset="0"/>
                      </a:endParaRPr>
                    </a:p>
                    <a:p>
                      <a:pPr marL="0" indent="0" algn="ctr" latinLnBrk="0" hangingPunct="1" lvl="1">
                        <a:buFontTx/>
                        <a:buNone/>
                      </a:pPr>
                      <a:r>
                        <a:rPr sz="2000" kern="1200" i="0" b="0">
                          <a:solidFill>
                            <a:schemeClr val="dk1"/>
                          </a:solidFill>
                          <a:latin typeface="나눔고딕" charset="0"/>
                          <a:ea typeface="나눔고딕" charset="0"/>
                        </a:rPr>
                        <a:t>(5~6세)</a:t>
                      </a:r>
                      <a:endParaRPr lang="ko-KR" altLang="en-US" sz="2000" kern="1200" i="0" b="0">
                        <a:solidFill>
                          <a:schemeClr val="dk1"/>
                        </a:solidFill>
                        <a:latin typeface="나눔고딕" charset="0"/>
                        <a:ea typeface="나눔고딕" charset="0"/>
                      </a:endParaRPr>
                    </a:p>
                  </a:txBody>
                  <a:tcPr marL="90170" marR="90170" marT="46990" marB="46990" anchor="t"/>
                </a:tc>
                <a:tc>
                  <a:txBody>
                    <a:bodyPr/>
                    <a:lstStyle/>
                    <a:p>
                      <a:pPr marL="0" indent="0" algn="ctr" latinLnBrk="0" hangingPunct="1" lvl="1">
                        <a:buFontTx/>
                        <a:buNone/>
                      </a:pPr>
                      <a:r>
                        <a:rPr sz="2000" kern="1200" i="0" b="0">
                          <a:solidFill>
                            <a:schemeClr val="dk1"/>
                          </a:solidFill>
                          <a:latin typeface="나눔고딕" charset="0"/>
                          <a:ea typeface="나눔고딕" charset="0"/>
                        </a:rPr>
                        <a:t>유아발레</a:t>
                      </a:r>
                      <a:endParaRPr lang="ko-KR" altLang="en-US" sz="2000" kern="1200" i="0" b="0">
                        <a:solidFill>
                          <a:schemeClr val="dk1"/>
                        </a:solidFill>
                        <a:latin typeface="나눔고딕" charset="0"/>
                        <a:ea typeface="나눔고딕" charset="0"/>
                      </a:endParaRPr>
                    </a:p>
                    <a:p>
                      <a:pPr marL="0" indent="0" algn="ctr" latinLnBrk="0" hangingPunct="1" lvl="1">
                        <a:buFontTx/>
                        <a:buNone/>
                      </a:pPr>
                      <a:r>
                        <a:rPr sz="2000" kern="1200" i="0" b="0">
                          <a:solidFill>
                            <a:schemeClr val="dk1"/>
                          </a:solidFill>
                          <a:latin typeface="나눔고딕" charset="0"/>
                          <a:ea typeface="나눔고딕" charset="0"/>
                        </a:rPr>
                        <a:t>(5세)</a:t>
                      </a:r>
                      <a:endParaRPr lang="ko-KR" altLang="en-US" sz="2000" kern="1200" i="0" b="0">
                        <a:solidFill>
                          <a:schemeClr val="dk1"/>
                        </a:solidFill>
                        <a:latin typeface="나눔고딕" charset="0"/>
                        <a:ea typeface="나눔고딕" charset="0"/>
                      </a:endParaRPr>
                    </a:p>
                  </a:txBody>
                  <a:tcPr marL="90170" marR="90170" marT="46990" marB="46990" anchor="t"/>
                </a:tc>
                <a:tc>
                  <a:txBody>
                    <a:bodyPr/>
                    <a:lstStyle/>
                    <a:p>
                      <a:pPr marL="0" indent="0" algn="ctr" latinLnBrk="0" hangingPunct="1" lvl="1">
                        <a:buFontTx/>
                        <a:buNone/>
                      </a:pPr>
                      <a:r>
                        <a:rPr sz="2000" kern="1200" i="0" b="0">
                          <a:solidFill>
                            <a:schemeClr val="dk1"/>
                          </a:solidFill>
                          <a:latin typeface="나눔고딕" charset="0"/>
                          <a:ea typeface="나눔고딕" charset="0"/>
                        </a:rPr>
                        <a:t>유아발레</a:t>
                      </a:r>
                      <a:endParaRPr lang="ko-KR" altLang="en-US" sz="2000" kern="1200" i="0" b="0">
                        <a:solidFill>
                          <a:schemeClr val="dk1"/>
                        </a:solidFill>
                        <a:latin typeface="나눔고딕" charset="0"/>
                        <a:ea typeface="나눔고딕" charset="0"/>
                      </a:endParaRPr>
                    </a:p>
                    <a:p>
                      <a:pPr marL="0" indent="0" algn="ctr" latinLnBrk="0" hangingPunct="1" lvl="1">
                        <a:buFontTx/>
                        <a:buNone/>
                      </a:pPr>
                      <a:r>
                        <a:rPr sz="2000" kern="1200" i="0" b="0">
                          <a:solidFill>
                            <a:schemeClr val="dk1"/>
                          </a:solidFill>
                          <a:latin typeface="나눔고딕" charset="0"/>
                          <a:ea typeface="나눔고딕" charset="0"/>
                        </a:rPr>
                        <a:t>(5~6세)</a:t>
                      </a:r>
                      <a:endParaRPr lang="ko-KR" altLang="en-US" sz="2000" kern="1200" i="0" b="0">
                        <a:solidFill>
                          <a:schemeClr val="dk1"/>
                        </a:solidFill>
                        <a:latin typeface="나눔고딕" charset="0"/>
                        <a:ea typeface="나눔고딕" charset="0"/>
                      </a:endParaRPr>
                    </a:p>
                  </a:txBody>
                  <a:tcPr marL="90170" marR="90170" marT="46990" marB="46990" anchor="t"/>
                </a:tc>
                <a:tc>
                  <a:txBody>
                    <a:bodyPr/>
                    <a:lstStyle/>
                    <a:p>
                      <a:pPr marL="0" indent="0" latinLnBrk="0" hangingPunct="1" lvl="1">
                        <a:buFontTx/>
                        <a:buNone/>
                      </a:pPr>
                      <a:endParaRPr lang="ko-KR" altLang="en-US" sz="2000" kern="1200" i="0" b="0">
                        <a:solidFill>
                          <a:schemeClr val="dk1"/>
                        </a:solidFill>
                        <a:latin typeface="나눔고딕" charset="0"/>
                        <a:ea typeface="나눔고딕" charset="0"/>
                      </a:endParaRPr>
                    </a:p>
                  </a:txBody>
                  <a:tcPr marL="90170" marR="90170" marT="46990" marB="46990" anchor="t"/>
                </a:tc>
                <a:tc vMerge="1">
                  <a:txBody>
                    <a:bodyPr/>
                    <a:lstStyle/>
                    <a:p>
                      <a:pPr/>
                      <a:endParaRPr lang="ko-KR" altLang="en-US" kern="1200"/>
                    </a:p>
                  </a:txBody>
                </a:tc>
              </a:tr>
              <a:tr h="924560">
                <a:tc>
                  <a:txBody>
                    <a:bodyPr/>
                    <a:lstStyle/>
                    <a:p>
                      <a:pPr marL="0" indent="0" algn="ctr" latinLnBrk="0" hangingPunct="1" lvl="1">
                        <a:buFontTx/>
                        <a:buNone/>
                      </a:pPr>
                      <a:r>
                        <a:rPr sz="1800" kern="1200" i="0" b="1">
                          <a:solidFill>
                            <a:schemeClr val="dk1"/>
                          </a:solidFill>
                          <a:latin typeface="나눔고딕" charset="0"/>
                          <a:ea typeface="나눔고딕" charset="0"/>
                        </a:rPr>
                        <a:t>5:00</a:t>
                      </a:r>
                      <a:endParaRPr lang="ko-KR" altLang="en-US" sz="1800" kern="1200" i="0" b="1">
                        <a:solidFill>
                          <a:schemeClr val="dk1"/>
                        </a:solidFill>
                        <a:latin typeface="나눔고딕" charset="0"/>
                        <a:ea typeface="나눔고딕" charset="0"/>
                      </a:endParaRPr>
                    </a:p>
                    <a:p>
                      <a:pPr marL="0" indent="0" algn="ctr" latinLnBrk="0" hangingPunct="1" lvl="1">
                        <a:buFontTx/>
                        <a:buNone/>
                      </a:pPr>
                      <a:r>
                        <a:rPr sz="1800" kern="1200" i="0" b="1">
                          <a:solidFill>
                            <a:schemeClr val="dk1"/>
                          </a:solidFill>
                          <a:latin typeface="나눔고딕" charset="0"/>
                          <a:ea typeface="나눔고딕" charset="0"/>
                        </a:rPr>
                        <a:t>~</a:t>
                      </a:r>
                      <a:endParaRPr lang="ko-KR" altLang="en-US" sz="1800" kern="1200" i="0" b="1">
                        <a:solidFill>
                          <a:schemeClr val="dk1"/>
                        </a:solidFill>
                        <a:latin typeface="나눔고딕" charset="0"/>
                        <a:ea typeface="나눔고딕" charset="0"/>
                      </a:endParaRPr>
                    </a:p>
                    <a:p>
                      <a:pPr marL="0" indent="0" algn="ctr" latinLnBrk="0" hangingPunct="1" lvl="1">
                        <a:buFontTx/>
                        <a:buNone/>
                      </a:pPr>
                      <a:r>
                        <a:rPr sz="1800" kern="1200" i="0" b="1">
                          <a:solidFill>
                            <a:schemeClr val="dk1"/>
                          </a:solidFill>
                          <a:latin typeface="나눔고딕" charset="0"/>
                          <a:ea typeface="나눔고딕" charset="0"/>
                        </a:rPr>
                        <a:t>5:50</a:t>
                      </a:r>
                      <a:endParaRPr lang="ko-KR" altLang="en-US" sz="1800" kern="1200" i="0" b="1">
                        <a:solidFill>
                          <a:schemeClr val="dk1"/>
                        </a:solidFill>
                        <a:latin typeface="나눔고딕" charset="0"/>
                        <a:ea typeface="나눔고딕" charset="0"/>
                      </a:endParaRPr>
                    </a:p>
                  </a:txBody>
                  <a:tcPr marL="90170" marR="90170" marT="46990" marB="46990" anchor="t"/>
                </a:tc>
                <a:tc>
                  <a:txBody>
                    <a:bodyPr/>
                    <a:lstStyle/>
                    <a:p>
                      <a:pPr marL="0" indent="0" algn="ctr" latinLnBrk="0" hangingPunct="1" lvl="1">
                        <a:buFontTx/>
                        <a:buNone/>
                      </a:pPr>
                      <a:r>
                        <a:rPr sz="2000" kern="1200" i="0" b="0">
                          <a:solidFill>
                            <a:schemeClr val="dk1"/>
                          </a:solidFill>
                          <a:latin typeface="나눔고딕" charset="0"/>
                          <a:ea typeface="나눔고딕" charset="0"/>
                        </a:rPr>
                        <a:t>유아</a:t>
                      </a:r>
                      <a:endParaRPr lang="ko-KR" altLang="en-US" sz="2000" kern="1200" i="0" b="0">
                        <a:solidFill>
                          <a:schemeClr val="dk1"/>
                        </a:solidFill>
                        <a:latin typeface="나눔고딕" charset="0"/>
                        <a:ea typeface="나눔고딕" charset="0"/>
                      </a:endParaRPr>
                    </a:p>
                    <a:p>
                      <a:pPr marL="0" indent="0" algn="ctr" latinLnBrk="0" hangingPunct="1" lvl="1">
                        <a:buFontTx/>
                        <a:buNone/>
                      </a:pPr>
                      <a:r>
                        <a:rPr sz="2000" kern="1200" i="0" b="0">
                          <a:solidFill>
                            <a:schemeClr val="dk1"/>
                          </a:solidFill>
                          <a:latin typeface="나눔고딕" charset="0"/>
                          <a:ea typeface="나눔고딕" charset="0"/>
                        </a:rPr>
                        <a:t>현대무용</a:t>
                      </a:r>
                      <a:endParaRPr lang="ko-KR" altLang="en-US" sz="2000" kern="1200" i="0" b="0">
                        <a:solidFill>
                          <a:schemeClr val="dk1"/>
                        </a:solidFill>
                        <a:latin typeface="나눔고딕" charset="0"/>
                        <a:ea typeface="나눔고딕" charset="0"/>
                      </a:endParaRPr>
                    </a:p>
                  </a:txBody>
                  <a:tcPr marL="90170" marR="90170" marT="46990" marB="46990" anchor="t"/>
                </a:tc>
                <a:tc>
                  <a:txBody>
                    <a:bodyPr/>
                    <a:lstStyle/>
                    <a:p>
                      <a:pPr marL="0" indent="0" algn="ctr" latinLnBrk="0" hangingPunct="1" lvl="1">
                        <a:buFontTx/>
                        <a:buNone/>
                      </a:pPr>
                      <a:r>
                        <a:rPr sz="2000" kern="1200" i="0" b="0">
                          <a:solidFill>
                            <a:schemeClr val="dk1"/>
                          </a:solidFill>
                          <a:latin typeface="나눔고딕" charset="0"/>
                          <a:ea typeface="나눔고딕" charset="0"/>
                        </a:rPr>
                        <a:t>유아발레</a:t>
                      </a:r>
                      <a:endParaRPr lang="ko-KR" altLang="en-US" sz="2000" kern="1200" i="0" b="0">
                        <a:solidFill>
                          <a:schemeClr val="dk1"/>
                        </a:solidFill>
                        <a:latin typeface="나눔고딕" charset="0"/>
                        <a:ea typeface="나눔고딕" charset="0"/>
                      </a:endParaRPr>
                    </a:p>
                    <a:p>
                      <a:pPr marL="0" indent="0" algn="ctr" latinLnBrk="0" hangingPunct="1" lvl="1">
                        <a:buFontTx/>
                        <a:buNone/>
                      </a:pPr>
                      <a:r>
                        <a:rPr sz="2000" kern="1200" i="0" b="0">
                          <a:solidFill>
                            <a:schemeClr val="dk1"/>
                          </a:solidFill>
                          <a:latin typeface="나눔고딕" charset="0"/>
                          <a:ea typeface="나눔고딕" charset="0"/>
                        </a:rPr>
                        <a:t>(7세)</a:t>
                      </a:r>
                      <a:endParaRPr lang="ko-KR" altLang="en-US" sz="2000" kern="1200" i="0" b="0">
                        <a:solidFill>
                          <a:schemeClr val="dk1"/>
                        </a:solidFill>
                        <a:latin typeface="나눔고딕" charset="0"/>
                        <a:ea typeface="나눔고딕" charset="0"/>
                      </a:endParaRPr>
                    </a:p>
                  </a:txBody>
                  <a:tcPr marL="90170" marR="90170" marT="46990" marB="46990" anchor="t"/>
                </a:tc>
                <a:tc>
                  <a:txBody>
                    <a:bodyPr/>
                    <a:lstStyle/>
                    <a:p>
                      <a:pPr marL="0" indent="0" algn="ctr" latinLnBrk="0" hangingPunct="1" lvl="1">
                        <a:buFontTx/>
                        <a:buNone/>
                      </a:pPr>
                      <a:r>
                        <a:rPr sz="2000" kern="1200" i="0" b="0">
                          <a:solidFill>
                            <a:schemeClr val="dk1"/>
                          </a:solidFill>
                          <a:latin typeface="나눔고딕" charset="0"/>
                          <a:ea typeface="나눔고딕" charset="0"/>
                        </a:rPr>
                        <a:t>유아</a:t>
                      </a:r>
                      <a:endParaRPr lang="ko-KR" altLang="en-US" sz="2000" kern="1200" i="0" b="0">
                        <a:solidFill>
                          <a:schemeClr val="dk1"/>
                        </a:solidFill>
                        <a:latin typeface="나눔고딕" charset="0"/>
                        <a:ea typeface="나눔고딕" charset="0"/>
                      </a:endParaRPr>
                    </a:p>
                    <a:p>
                      <a:pPr marL="0" indent="0" algn="ctr" latinLnBrk="0" hangingPunct="1" lvl="1">
                        <a:buFontTx/>
                        <a:buNone/>
                      </a:pPr>
                      <a:r>
                        <a:rPr sz="2000" kern="1200" i="0" b="0">
                          <a:solidFill>
                            <a:schemeClr val="dk1"/>
                          </a:solidFill>
                          <a:latin typeface="나눔고딕" charset="0"/>
                          <a:ea typeface="나눔고딕" charset="0"/>
                        </a:rPr>
                        <a:t>현대무용</a:t>
                      </a:r>
                      <a:endParaRPr lang="ko-KR" altLang="en-US" sz="2000" kern="1200" i="0" b="0">
                        <a:solidFill>
                          <a:schemeClr val="dk1"/>
                        </a:solidFill>
                        <a:latin typeface="나눔고딕" charset="0"/>
                        <a:ea typeface="나눔고딕" charset="0"/>
                      </a:endParaRPr>
                    </a:p>
                  </a:txBody>
                  <a:tcPr marL="90170" marR="90170" marT="46990" marB="46990" anchor="t"/>
                </a:tc>
                <a:tc>
                  <a:txBody>
                    <a:bodyPr/>
                    <a:lstStyle/>
                    <a:p>
                      <a:pPr marL="0" indent="0" algn="ctr" latinLnBrk="0" hangingPunct="1" lvl="1">
                        <a:buFontTx/>
                        <a:buNone/>
                      </a:pPr>
                      <a:r>
                        <a:rPr sz="2000" kern="1200" i="0" b="0">
                          <a:solidFill>
                            <a:schemeClr val="dk1"/>
                          </a:solidFill>
                          <a:latin typeface="나눔고딕" charset="0"/>
                          <a:ea typeface="나눔고딕" charset="0"/>
                        </a:rPr>
                        <a:t>유아발레</a:t>
                      </a:r>
                      <a:endParaRPr lang="ko-KR" altLang="en-US" sz="2000" kern="1200" i="0" b="0">
                        <a:solidFill>
                          <a:schemeClr val="dk1"/>
                        </a:solidFill>
                        <a:latin typeface="나눔고딕" charset="0"/>
                        <a:ea typeface="나눔고딕" charset="0"/>
                      </a:endParaRPr>
                    </a:p>
                    <a:p>
                      <a:pPr marL="0" indent="0" algn="ctr" latinLnBrk="0" hangingPunct="1" lvl="1">
                        <a:buFontTx/>
                        <a:buNone/>
                      </a:pPr>
                      <a:r>
                        <a:rPr sz="2000" kern="1200" i="0" b="0">
                          <a:solidFill>
                            <a:schemeClr val="dk1"/>
                          </a:solidFill>
                          <a:latin typeface="나눔고딕" charset="0"/>
                          <a:ea typeface="나눔고딕" charset="0"/>
                        </a:rPr>
                        <a:t>(7세)</a:t>
                      </a:r>
                      <a:endParaRPr lang="ko-KR" altLang="en-US" sz="2000" kern="1200" i="0" b="0">
                        <a:solidFill>
                          <a:schemeClr val="dk1"/>
                        </a:solidFill>
                        <a:latin typeface="나눔고딕" charset="0"/>
                        <a:ea typeface="나눔고딕" charset="0"/>
                      </a:endParaRPr>
                    </a:p>
                  </a:txBody>
                  <a:tcPr marL="90170" marR="90170" marT="46990" marB="46990" anchor="t"/>
                </a:tc>
                <a:tc>
                  <a:txBody>
                    <a:bodyPr/>
                    <a:lstStyle/>
                    <a:p>
                      <a:pPr marL="0" indent="0" latinLnBrk="0" hangingPunct="1" lvl="1">
                        <a:buFontTx/>
                        <a:buNone/>
                      </a:pPr>
                      <a:endParaRPr lang="ko-KR" altLang="en-US" sz="2000" kern="1200" i="0" b="0">
                        <a:solidFill>
                          <a:schemeClr val="dk1"/>
                        </a:solidFill>
                        <a:latin typeface="나눔고딕" charset="0"/>
                        <a:ea typeface="나눔고딕" charset="0"/>
                      </a:endParaRPr>
                    </a:p>
                  </a:txBody>
                  <a:tcPr marL="90170" marR="90170" marT="46990" marB="46990" anchor="t"/>
                </a:tc>
                <a:tc vMerge="1">
                  <a:txBody>
                    <a:bodyPr/>
                    <a:lstStyle/>
                    <a:p>
                      <a:pPr/>
                      <a:endParaRPr lang="ko-KR" altLang="en-US" kern="1200"/>
                    </a:p>
                  </a:txBody>
                </a:tc>
              </a:tr>
              <a:tr h="924560">
                <a:tc>
                  <a:txBody>
                    <a:bodyPr/>
                    <a:lstStyle/>
                    <a:p>
                      <a:pPr marL="0" indent="0" algn="ctr" latinLnBrk="0" hangingPunct="1" lvl="1">
                        <a:buFontTx/>
                        <a:buNone/>
                      </a:pPr>
                      <a:r>
                        <a:rPr sz="1800" kern="1200" i="0" b="1">
                          <a:solidFill>
                            <a:schemeClr val="dk1"/>
                          </a:solidFill>
                          <a:latin typeface="나눔고딕" charset="0"/>
                          <a:ea typeface="나눔고딕" charset="0"/>
                        </a:rPr>
                        <a:t>6:00</a:t>
                      </a:r>
                      <a:endParaRPr lang="ko-KR" altLang="en-US" sz="1800" kern="1200" i="0" b="1">
                        <a:solidFill>
                          <a:schemeClr val="dk1"/>
                        </a:solidFill>
                        <a:latin typeface="나눔고딕" charset="0"/>
                        <a:ea typeface="나눔고딕" charset="0"/>
                      </a:endParaRPr>
                    </a:p>
                    <a:p>
                      <a:pPr marL="0" indent="0" algn="ctr" latinLnBrk="0" hangingPunct="1" lvl="1">
                        <a:buFontTx/>
                        <a:buNone/>
                      </a:pPr>
                      <a:r>
                        <a:rPr sz="1800" kern="1200" i="0" b="1">
                          <a:solidFill>
                            <a:schemeClr val="dk1"/>
                          </a:solidFill>
                          <a:latin typeface="나눔고딕" charset="0"/>
                          <a:ea typeface="나눔고딕" charset="0"/>
                        </a:rPr>
                        <a:t>~</a:t>
                      </a:r>
                      <a:endParaRPr lang="ko-KR" altLang="en-US" sz="1800" kern="1200" i="0" b="1">
                        <a:solidFill>
                          <a:schemeClr val="dk1"/>
                        </a:solidFill>
                        <a:latin typeface="나눔고딕" charset="0"/>
                        <a:ea typeface="나눔고딕" charset="0"/>
                      </a:endParaRPr>
                    </a:p>
                    <a:p>
                      <a:pPr marL="0" indent="0" algn="ctr" latinLnBrk="0" hangingPunct="1" lvl="1">
                        <a:buFontTx/>
                        <a:buNone/>
                      </a:pPr>
                      <a:r>
                        <a:rPr sz="1800" kern="1200" i="0" b="1">
                          <a:solidFill>
                            <a:schemeClr val="dk1"/>
                          </a:solidFill>
                          <a:latin typeface="나눔고딕" charset="0"/>
                          <a:ea typeface="나눔고딕" charset="0"/>
                        </a:rPr>
                        <a:t>6:50</a:t>
                      </a:r>
                      <a:endParaRPr lang="ko-KR" altLang="en-US" sz="1800" kern="1200" i="0" b="1">
                        <a:solidFill>
                          <a:schemeClr val="dk1"/>
                        </a:solidFill>
                        <a:latin typeface="나눔고딕" charset="0"/>
                        <a:ea typeface="나눔고딕" charset="0"/>
                      </a:endParaRPr>
                    </a:p>
                  </a:txBody>
                  <a:tcPr marL="90170" marR="90170" marT="46990" marB="46990" anchor="t"/>
                </a:tc>
                <a:tc>
                  <a:txBody>
                    <a:bodyPr/>
                    <a:lstStyle/>
                    <a:p>
                      <a:pPr marL="0" indent="0" algn="ctr" latinLnBrk="0" hangingPunct="1" lvl="1">
                        <a:buFontTx/>
                        <a:buNone/>
                      </a:pPr>
                      <a:r>
                        <a:rPr sz="2000" kern="1200" i="0" b="0">
                          <a:solidFill>
                            <a:schemeClr val="dk1"/>
                          </a:solidFill>
                          <a:latin typeface="나눔고딕" charset="0"/>
                          <a:ea typeface="나눔고딕" charset="0"/>
                        </a:rPr>
                        <a:t>초등 현대무용</a:t>
                      </a:r>
                      <a:endParaRPr lang="ko-KR" altLang="en-US" sz="2000" kern="1200" i="0" b="0">
                        <a:solidFill>
                          <a:schemeClr val="dk1"/>
                        </a:solidFill>
                        <a:latin typeface="나눔고딕" charset="0"/>
                        <a:ea typeface="나눔고딕" charset="0"/>
                      </a:endParaRPr>
                    </a:p>
                    <a:p>
                      <a:pPr marL="0" indent="0" algn="ctr" latinLnBrk="0" hangingPunct="1" lvl="1">
                        <a:buFontTx/>
                        <a:buNone/>
                      </a:pPr>
                      <a:r>
                        <a:rPr sz="2000" kern="1200" i="0" b="0">
                          <a:solidFill>
                            <a:schemeClr val="dk1"/>
                          </a:solidFill>
                          <a:latin typeface="나눔고딕" charset="0"/>
                          <a:ea typeface="나눔고딕" charset="0"/>
                        </a:rPr>
                        <a:t>(level 2.)</a:t>
                      </a:r>
                      <a:endParaRPr lang="ko-KR" altLang="en-US" sz="2000" kern="1200" i="0" b="0">
                        <a:solidFill>
                          <a:schemeClr val="dk1"/>
                        </a:solidFill>
                        <a:latin typeface="나눔고딕" charset="0"/>
                        <a:ea typeface="나눔고딕" charset="0"/>
                      </a:endParaRPr>
                    </a:p>
                  </a:txBody>
                  <a:tcPr marL="90170" marR="90170" marT="46990" marB="46990" anchor="t"/>
                </a:tc>
                <a:tc>
                  <a:txBody>
                    <a:bodyPr/>
                    <a:lstStyle/>
                    <a:p>
                      <a:pPr marL="0" indent="0" algn="ctr" latinLnBrk="0" hangingPunct="1" lvl="1">
                        <a:buFontTx/>
                        <a:buNone/>
                      </a:pPr>
                      <a:r>
                        <a:rPr sz="2000" kern="1200" i="0" b="0">
                          <a:solidFill>
                            <a:schemeClr val="dk1"/>
                          </a:solidFill>
                          <a:latin typeface="나눔고딕" charset="0"/>
                          <a:ea typeface="나눔고딕" charset="0"/>
                        </a:rPr>
                        <a:t>초등 발레</a:t>
                      </a:r>
                      <a:endParaRPr lang="ko-KR" altLang="en-US" sz="2000" kern="1200" i="0" b="0">
                        <a:solidFill>
                          <a:schemeClr val="dk1"/>
                        </a:solidFill>
                        <a:latin typeface="나눔고딕" charset="0"/>
                        <a:ea typeface="나눔고딕" charset="0"/>
                      </a:endParaRPr>
                    </a:p>
                    <a:p>
                      <a:pPr marL="0" indent="0" algn="ctr" latinLnBrk="0" hangingPunct="1" lvl="1">
                        <a:buFontTx/>
                        <a:buNone/>
                      </a:pPr>
                      <a:r>
                        <a:rPr sz="2000" kern="1200" i="0" b="0">
                          <a:solidFill>
                            <a:schemeClr val="dk1"/>
                          </a:solidFill>
                          <a:latin typeface="나눔고딕" charset="0"/>
                          <a:ea typeface="나눔고딕" charset="0"/>
                        </a:rPr>
                        <a:t>(level 2.)</a:t>
                      </a:r>
                      <a:endParaRPr lang="ko-KR" altLang="en-US" sz="2000" kern="1200" i="0" b="0">
                        <a:solidFill>
                          <a:schemeClr val="dk1"/>
                        </a:solidFill>
                        <a:latin typeface="나눔고딕" charset="0"/>
                        <a:ea typeface="나눔고딕" charset="0"/>
                      </a:endParaRPr>
                    </a:p>
                  </a:txBody>
                  <a:tcPr marL="90170" marR="90170" marT="46990" marB="46990" anchor="t"/>
                </a:tc>
                <a:tc>
                  <a:txBody>
                    <a:bodyPr/>
                    <a:lstStyle/>
                    <a:p>
                      <a:pPr marL="0" indent="0" algn="ctr" latinLnBrk="0" hangingPunct="1" lvl="1">
                        <a:buFontTx/>
                        <a:buNone/>
                      </a:pPr>
                      <a:r>
                        <a:rPr sz="2000" kern="1200" i="0" b="0">
                          <a:solidFill>
                            <a:schemeClr val="dk1"/>
                          </a:solidFill>
                          <a:latin typeface="나눔고딕" charset="0"/>
                          <a:ea typeface="나눔고딕" charset="0"/>
                        </a:rPr>
                        <a:t>초등 현대무용</a:t>
                      </a:r>
                      <a:endParaRPr lang="ko-KR" altLang="en-US" sz="2000" kern="1200" i="0" b="0">
                        <a:solidFill>
                          <a:schemeClr val="dk1"/>
                        </a:solidFill>
                        <a:latin typeface="나눔고딕" charset="0"/>
                        <a:ea typeface="나눔고딕" charset="0"/>
                      </a:endParaRPr>
                    </a:p>
                    <a:p>
                      <a:pPr marL="0" indent="0" algn="ctr" latinLnBrk="0" hangingPunct="1" lvl="1">
                        <a:buFontTx/>
                        <a:buNone/>
                      </a:pPr>
                      <a:r>
                        <a:rPr sz="2000" kern="1200" i="0" b="0">
                          <a:solidFill>
                            <a:schemeClr val="dk1"/>
                          </a:solidFill>
                          <a:latin typeface="나눔고딕" charset="0"/>
                          <a:ea typeface="나눔고딕" charset="0"/>
                        </a:rPr>
                        <a:t>(level 2.)</a:t>
                      </a:r>
                      <a:endParaRPr lang="ko-KR" altLang="en-US" sz="2000" kern="1200" i="0" b="0">
                        <a:solidFill>
                          <a:schemeClr val="dk1"/>
                        </a:solidFill>
                        <a:latin typeface="나눔고딕" charset="0"/>
                        <a:ea typeface="나눔고딕" charset="0"/>
                      </a:endParaRPr>
                    </a:p>
                  </a:txBody>
                  <a:tcPr marL="90170" marR="90170" marT="46990" marB="46990" anchor="t"/>
                </a:tc>
                <a:tc>
                  <a:txBody>
                    <a:bodyPr/>
                    <a:lstStyle/>
                    <a:p>
                      <a:pPr marL="0" indent="0" algn="ctr" latinLnBrk="0" hangingPunct="1" lvl="1">
                        <a:buFontTx/>
                        <a:buNone/>
                      </a:pPr>
                      <a:r>
                        <a:rPr sz="2000" kern="1200" i="0" b="0">
                          <a:solidFill>
                            <a:schemeClr val="dk1"/>
                          </a:solidFill>
                          <a:latin typeface="나눔고딕" charset="0"/>
                          <a:ea typeface="나눔고딕" charset="0"/>
                        </a:rPr>
                        <a:t>초등 발레</a:t>
                      </a:r>
                      <a:endParaRPr lang="ko-KR" altLang="en-US" sz="2000" kern="1200" i="0" b="0">
                        <a:solidFill>
                          <a:schemeClr val="dk1"/>
                        </a:solidFill>
                        <a:latin typeface="나눔고딕" charset="0"/>
                        <a:ea typeface="나눔고딕" charset="0"/>
                      </a:endParaRPr>
                    </a:p>
                    <a:p>
                      <a:pPr marL="0" indent="0" algn="ctr" latinLnBrk="0" hangingPunct="1" lvl="1">
                        <a:buFontTx/>
                        <a:buNone/>
                      </a:pPr>
                      <a:r>
                        <a:rPr sz="2000" kern="1200" i="0" b="0">
                          <a:solidFill>
                            <a:schemeClr val="dk1"/>
                          </a:solidFill>
                          <a:latin typeface="나눔고딕" charset="0"/>
                          <a:ea typeface="나눔고딕" charset="0"/>
                        </a:rPr>
                        <a:t>(level 2.)</a:t>
                      </a:r>
                      <a:endParaRPr lang="ko-KR" altLang="en-US" sz="2000" kern="1200" i="0" b="0">
                        <a:solidFill>
                          <a:schemeClr val="dk1"/>
                        </a:solidFill>
                        <a:latin typeface="나눔고딕" charset="0"/>
                        <a:ea typeface="나눔고딕" charset="0"/>
                      </a:endParaRPr>
                    </a:p>
                  </a:txBody>
                  <a:tcPr marL="90170" marR="90170" marT="46990" marB="46990" anchor="t"/>
                </a:tc>
                <a:tc>
                  <a:txBody>
                    <a:bodyPr/>
                    <a:lstStyle/>
                    <a:p>
                      <a:pPr marL="0" indent="0" latinLnBrk="0" hangingPunct="1" lvl="1">
                        <a:buFontTx/>
                        <a:buNone/>
                      </a:pPr>
                      <a:endParaRPr lang="ko-KR" altLang="en-US" sz="2000" kern="1200" i="0" b="0">
                        <a:solidFill>
                          <a:schemeClr val="dk1"/>
                        </a:solidFill>
                        <a:latin typeface="나눔고딕" charset="0"/>
                        <a:ea typeface="나눔고딕" charset="0"/>
                      </a:endParaRPr>
                    </a:p>
                  </a:txBody>
                  <a:tcPr marL="90170" marR="90170" marT="46990" marB="46990" anchor="t"/>
                </a:tc>
                <a:tc vMerge="1">
                  <a:txBody>
                    <a:bodyPr/>
                    <a:lstStyle/>
                    <a:p>
                      <a:pPr/>
                      <a:endParaRPr lang="ko-KR" altLang="en-US" kern="1200"/>
                    </a:p>
                  </a:txBody>
                </a:tc>
              </a:tr>
              <a:tr h="1016000">
                <a:tc>
                  <a:txBody>
                    <a:bodyPr/>
                    <a:lstStyle/>
                    <a:p>
                      <a:pPr marL="0" indent="0" algn="ctr" latinLnBrk="0" hangingPunct="1" lvl="1">
                        <a:buFontTx/>
                        <a:buNone/>
                      </a:pPr>
                      <a:r>
                        <a:rPr sz="1800" kern="1200" i="0" b="1">
                          <a:solidFill>
                            <a:schemeClr val="dk1"/>
                          </a:solidFill>
                          <a:latin typeface="나눔고딕" charset="0"/>
                          <a:ea typeface="나눔고딕" charset="0"/>
                        </a:rPr>
                        <a:t>6:50</a:t>
                      </a:r>
                      <a:endParaRPr lang="ko-KR" altLang="en-US" sz="1800" kern="1200" i="0" b="1">
                        <a:solidFill>
                          <a:schemeClr val="dk1"/>
                        </a:solidFill>
                        <a:latin typeface="나눔고딕" charset="0"/>
                        <a:ea typeface="나눔고딕" charset="0"/>
                      </a:endParaRPr>
                    </a:p>
                    <a:p>
                      <a:pPr marL="0" indent="0" algn="ctr" latinLnBrk="0" hangingPunct="1" lvl="1">
                        <a:buFontTx/>
                        <a:buNone/>
                      </a:pPr>
                      <a:r>
                        <a:rPr sz="1800" kern="1200" i="0" b="1">
                          <a:solidFill>
                            <a:schemeClr val="dk1"/>
                          </a:solidFill>
                          <a:latin typeface="나눔고딕" charset="0"/>
                          <a:ea typeface="나눔고딕" charset="0"/>
                        </a:rPr>
                        <a:t>~</a:t>
                      </a:r>
                      <a:endParaRPr lang="ko-KR" altLang="en-US" sz="1800" kern="1200" i="0" b="1">
                        <a:solidFill>
                          <a:schemeClr val="dk1"/>
                        </a:solidFill>
                        <a:latin typeface="나눔고딕" charset="0"/>
                        <a:ea typeface="나눔고딕" charset="0"/>
                      </a:endParaRPr>
                    </a:p>
                    <a:p>
                      <a:pPr marL="0" indent="0" algn="ctr" latinLnBrk="0" hangingPunct="1" lvl="1">
                        <a:buFontTx/>
                        <a:buNone/>
                      </a:pPr>
                      <a:r>
                        <a:rPr sz="1800" kern="1200" i="0" b="1">
                          <a:solidFill>
                            <a:schemeClr val="dk1"/>
                          </a:solidFill>
                          <a:latin typeface="나눔고딕" charset="0"/>
                          <a:ea typeface="나눔고딕" charset="0"/>
                        </a:rPr>
                        <a:t>8:00</a:t>
                      </a:r>
                      <a:endParaRPr lang="ko-KR" altLang="en-US" sz="1800" kern="1200" i="0" b="1">
                        <a:solidFill>
                          <a:schemeClr val="dk1"/>
                        </a:solidFill>
                        <a:latin typeface="나눔고딕" charset="0"/>
                        <a:ea typeface="나눔고딕" charset="0"/>
                      </a:endParaRPr>
                    </a:p>
                  </a:txBody>
                  <a:tcPr marL="90170" marR="90170" marT="46990" marB="46990" anchor="t"/>
                </a:tc>
                <a:tc>
                  <a:txBody>
                    <a:bodyPr/>
                    <a:lstStyle/>
                    <a:p>
                      <a:pPr marL="0" indent="0" algn="ctr" latinLnBrk="0" hangingPunct="1" lvl="1">
                        <a:buFontTx/>
                        <a:buNone/>
                      </a:pPr>
                      <a:r>
                        <a:rPr sz="2000" kern="1200" i="0" b="0">
                          <a:solidFill>
                            <a:schemeClr val="dk1"/>
                          </a:solidFill>
                          <a:latin typeface="나눔고딕" charset="0"/>
                          <a:ea typeface="나눔고딕" charset="0"/>
                        </a:rPr>
                        <a:t>현대무용</a:t>
                      </a:r>
                      <a:endParaRPr lang="ko-KR" altLang="en-US" sz="2000" kern="1200" i="0" b="0">
                        <a:solidFill>
                          <a:schemeClr val="dk1"/>
                        </a:solidFill>
                        <a:latin typeface="나눔고딕" charset="0"/>
                        <a:ea typeface="나눔고딕" charset="0"/>
                      </a:endParaRPr>
                    </a:p>
                    <a:p>
                      <a:pPr marL="0" indent="0" algn="ctr" latinLnBrk="0" hangingPunct="1" lvl="1">
                        <a:buFontTx/>
                        <a:buNone/>
                      </a:pPr>
                      <a:r>
                        <a:rPr sz="2000" kern="1200" i="0" b="0">
                          <a:solidFill>
                            <a:schemeClr val="dk1"/>
                          </a:solidFill>
                          <a:latin typeface="나눔고딕" charset="0"/>
                          <a:ea typeface="나눔고딕" charset="0"/>
                        </a:rPr>
                        <a:t> 예비전공반</a:t>
                      </a:r>
                      <a:endParaRPr lang="ko-KR" altLang="en-US" sz="2000" kern="1200" i="0" b="0">
                        <a:solidFill>
                          <a:schemeClr val="dk1"/>
                        </a:solidFill>
                        <a:latin typeface="나눔고딕" charset="0"/>
                        <a:ea typeface="나눔고딕" charset="0"/>
                      </a:endParaRPr>
                    </a:p>
                    <a:p>
                      <a:pPr marL="0" indent="0" algn="ctr" latinLnBrk="0" hangingPunct="1" lvl="1">
                        <a:buFontTx/>
                        <a:buNone/>
                      </a:pPr>
                      <a:r>
                        <a:rPr sz="2000" kern="1200" i="0" b="0">
                          <a:solidFill>
                            <a:schemeClr val="dk1"/>
                          </a:solidFill>
                          <a:latin typeface="나눔고딕" charset="0"/>
                          <a:ea typeface="나눔고딕" charset="0"/>
                        </a:rPr>
                        <a:t>(level 3.)</a:t>
                      </a:r>
                      <a:endParaRPr lang="ko-KR" altLang="en-US" sz="2000" kern="1200" i="0" b="0">
                        <a:solidFill>
                          <a:schemeClr val="dk1"/>
                        </a:solidFill>
                        <a:latin typeface="나눔고딕" charset="0"/>
                        <a:ea typeface="나눔고딕" charset="0"/>
                      </a:endParaRPr>
                    </a:p>
                  </a:txBody>
                  <a:tcPr marL="90170" marR="90170" marT="46990" marB="46990" anchor="t"/>
                </a:tc>
                <a:tc>
                  <a:txBody>
                    <a:bodyPr/>
                    <a:lstStyle/>
                    <a:p>
                      <a:pPr marL="0" indent="0" algn="ctr" latinLnBrk="0" hangingPunct="1" lvl="1">
                        <a:buFontTx/>
                        <a:buNone/>
                      </a:pPr>
                      <a:r>
                        <a:rPr sz="2000" kern="1200" i="0" b="0">
                          <a:solidFill>
                            <a:schemeClr val="dk1"/>
                          </a:solidFill>
                          <a:latin typeface="나눔고딕" charset="0"/>
                          <a:ea typeface="나눔고딕" charset="0"/>
                        </a:rPr>
                        <a:t>전공반</a:t>
                      </a:r>
                      <a:endParaRPr lang="ko-KR" altLang="en-US" sz="2000" kern="1200" i="0" b="0">
                        <a:solidFill>
                          <a:schemeClr val="dk1"/>
                        </a:solidFill>
                        <a:latin typeface="나눔고딕" charset="0"/>
                        <a:ea typeface="나눔고딕" charset="0"/>
                      </a:endParaRPr>
                    </a:p>
                    <a:p>
                      <a:pPr marL="0" indent="0" algn="ctr" latinLnBrk="0" hangingPunct="1" lvl="1">
                        <a:buFontTx/>
                        <a:buNone/>
                      </a:pPr>
                      <a:r>
                        <a:rPr sz="2000" kern="1200" i="0" b="0">
                          <a:solidFill>
                            <a:schemeClr val="dk1"/>
                          </a:solidFill>
                          <a:latin typeface="나눔고딕" charset="0"/>
                          <a:ea typeface="나눔고딕" charset="0"/>
                        </a:rPr>
                        <a:t>발레(박은비T)</a:t>
                      </a:r>
                      <a:endParaRPr lang="ko-KR" altLang="en-US" sz="2000" kern="1200" i="0" b="0">
                        <a:solidFill>
                          <a:schemeClr val="dk1"/>
                        </a:solidFill>
                        <a:latin typeface="나눔고딕" charset="0"/>
                        <a:ea typeface="나눔고딕" charset="0"/>
                      </a:endParaRPr>
                    </a:p>
                    <a:p>
                      <a:pPr marL="0" indent="0" algn="ctr" latinLnBrk="0" hangingPunct="1" lvl="1">
                        <a:buFontTx/>
                        <a:buNone/>
                      </a:pPr>
                      <a:r>
                        <a:rPr sz="2000" kern="1200" i="0" b="0">
                          <a:solidFill>
                            <a:schemeClr val="dk1"/>
                          </a:solidFill>
                          <a:latin typeface="나눔고딕" charset="0"/>
                          <a:ea typeface="나눔고딕" charset="0"/>
                        </a:rPr>
                        <a:t>(7:00~8:30)</a:t>
                      </a:r>
                      <a:endParaRPr lang="ko-KR" altLang="en-US" sz="2000" kern="1200" i="0" b="0">
                        <a:solidFill>
                          <a:schemeClr val="dk1"/>
                        </a:solidFill>
                        <a:latin typeface="나눔고딕" charset="0"/>
                        <a:ea typeface="나눔고딕" charset="0"/>
                      </a:endParaRPr>
                    </a:p>
                  </a:txBody>
                  <a:tcPr marL="90170" marR="90170" marT="46990" marB="46990" anchor="t"/>
                </a:tc>
                <a:tc>
                  <a:txBody>
                    <a:bodyPr/>
                    <a:lstStyle/>
                    <a:p>
                      <a:pPr marL="0" indent="0" algn="ctr" latinLnBrk="0" hangingPunct="1" lvl="1">
                        <a:buFontTx/>
                        <a:buNone/>
                      </a:pPr>
                      <a:r>
                        <a:rPr sz="2000" kern="1200" i="0" b="0">
                          <a:solidFill>
                            <a:schemeClr val="dk1"/>
                          </a:solidFill>
                          <a:latin typeface="나눔고딕" charset="0"/>
                          <a:ea typeface="나눔고딕" charset="0"/>
                        </a:rPr>
                        <a:t>현대무용</a:t>
                      </a:r>
                      <a:endParaRPr lang="ko-KR" altLang="en-US" sz="2000" kern="1200" i="0" b="0">
                        <a:solidFill>
                          <a:schemeClr val="dk1"/>
                        </a:solidFill>
                        <a:latin typeface="나눔고딕" charset="0"/>
                        <a:ea typeface="나눔고딕" charset="0"/>
                      </a:endParaRPr>
                    </a:p>
                    <a:p>
                      <a:pPr marL="0" indent="0" algn="ctr" latinLnBrk="0" hangingPunct="1" lvl="1">
                        <a:buFontTx/>
                        <a:buNone/>
                      </a:pPr>
                      <a:r>
                        <a:rPr sz="2000" kern="1200" i="0" b="0">
                          <a:solidFill>
                            <a:schemeClr val="dk1"/>
                          </a:solidFill>
                          <a:latin typeface="나눔고딕" charset="0"/>
                          <a:ea typeface="나눔고딕" charset="0"/>
                        </a:rPr>
                        <a:t> 예비전공반</a:t>
                      </a:r>
                      <a:endParaRPr lang="ko-KR" altLang="en-US" sz="2000" kern="1200" i="0" b="0">
                        <a:solidFill>
                          <a:schemeClr val="dk1"/>
                        </a:solidFill>
                        <a:latin typeface="나눔고딕" charset="0"/>
                        <a:ea typeface="나눔고딕" charset="0"/>
                      </a:endParaRPr>
                    </a:p>
                    <a:p>
                      <a:pPr marL="0" indent="0" algn="ctr" latinLnBrk="0" hangingPunct="1" lvl="1">
                        <a:buFontTx/>
                        <a:buNone/>
                      </a:pPr>
                      <a:r>
                        <a:rPr sz="2000" kern="1200" i="0" b="0">
                          <a:solidFill>
                            <a:schemeClr val="dk1"/>
                          </a:solidFill>
                          <a:latin typeface="나눔고딕" charset="0"/>
                          <a:ea typeface="나눔고딕" charset="0"/>
                        </a:rPr>
                        <a:t>(level 3.)</a:t>
                      </a:r>
                      <a:endParaRPr lang="ko-KR" altLang="en-US" sz="2000" kern="1200" i="0" b="0">
                        <a:solidFill>
                          <a:schemeClr val="dk1"/>
                        </a:solidFill>
                        <a:latin typeface="나눔고딕" charset="0"/>
                        <a:ea typeface="나눔고딕" charset="0"/>
                      </a:endParaRPr>
                    </a:p>
                  </a:txBody>
                  <a:tcPr marL="90170" marR="90170" marT="46990" marB="46990" anchor="t"/>
                </a:tc>
                <a:tc>
                  <a:txBody>
                    <a:bodyPr/>
                    <a:lstStyle/>
                    <a:p>
                      <a:pPr marL="0" indent="0" algn="ctr" latinLnBrk="0" hangingPunct="1" lvl="1">
                        <a:buFontTx/>
                        <a:buNone/>
                      </a:pPr>
                      <a:r>
                        <a:rPr sz="2000" kern="1200" i="0" b="0">
                          <a:solidFill>
                            <a:schemeClr val="dk1"/>
                          </a:solidFill>
                          <a:latin typeface="나눔고딕" charset="0"/>
                          <a:ea typeface="나눔고딕" charset="0"/>
                        </a:rPr>
                        <a:t>전공반</a:t>
                      </a:r>
                      <a:endParaRPr lang="ko-KR" altLang="en-US" sz="2000" kern="1200" i="0" b="0">
                        <a:solidFill>
                          <a:schemeClr val="dk1"/>
                        </a:solidFill>
                        <a:latin typeface="나눔고딕" charset="0"/>
                        <a:ea typeface="나눔고딕" charset="0"/>
                      </a:endParaRPr>
                    </a:p>
                    <a:p>
                      <a:pPr marL="0" indent="0" algn="ctr" latinLnBrk="0" hangingPunct="1" lvl="1">
                        <a:buFontTx/>
                        <a:buNone/>
                      </a:pPr>
                      <a:r>
                        <a:rPr sz="2000" kern="1200" i="0" b="0">
                          <a:solidFill>
                            <a:schemeClr val="dk1"/>
                          </a:solidFill>
                          <a:latin typeface="나눔고딕" charset="0"/>
                          <a:ea typeface="나눔고딕" charset="0"/>
                        </a:rPr>
                        <a:t>발레(박은비T)</a:t>
                      </a:r>
                      <a:endParaRPr lang="ko-KR" altLang="en-US" sz="2000" kern="1200" i="0" b="0">
                        <a:solidFill>
                          <a:schemeClr val="dk1"/>
                        </a:solidFill>
                        <a:latin typeface="나눔고딕" charset="0"/>
                        <a:ea typeface="나눔고딕" charset="0"/>
                      </a:endParaRPr>
                    </a:p>
                    <a:p>
                      <a:pPr marL="0" indent="0" algn="ctr" latinLnBrk="0" hangingPunct="1" lvl="1">
                        <a:buFontTx/>
                        <a:buNone/>
                      </a:pPr>
                      <a:r>
                        <a:rPr sz="2000" kern="1200" i="0" b="0">
                          <a:solidFill>
                            <a:schemeClr val="dk1"/>
                          </a:solidFill>
                          <a:latin typeface="나눔고딕" charset="0"/>
                          <a:ea typeface="나눔고딕" charset="0"/>
                        </a:rPr>
                        <a:t>(7:00~8:30)</a:t>
                      </a:r>
                      <a:endParaRPr lang="ko-KR" altLang="en-US" sz="2000" kern="1200" i="0" b="0">
                        <a:solidFill>
                          <a:schemeClr val="dk1"/>
                        </a:solidFill>
                        <a:latin typeface="나눔고딕" charset="0"/>
                        <a:ea typeface="나눔고딕" charset="0"/>
                      </a:endParaRPr>
                    </a:p>
                  </a:txBody>
                  <a:tcPr marL="90170" marR="90170" marT="46990" marB="46990" anchor="t"/>
                </a:tc>
                <a:tc>
                  <a:txBody>
                    <a:bodyPr/>
                    <a:lstStyle/>
                    <a:p>
                      <a:pPr marL="0" indent="0" algn="ctr" latinLnBrk="0" hangingPunct="1" lvl="1">
                        <a:buFontTx/>
                        <a:buNone/>
                      </a:pPr>
                      <a:r>
                        <a:rPr sz="2000" kern="1200" i="0" b="0">
                          <a:solidFill>
                            <a:schemeClr val="dk1"/>
                          </a:solidFill>
                          <a:latin typeface="나눔고딕" charset="0"/>
                          <a:ea typeface="나눔고딕" charset="0"/>
                        </a:rPr>
                        <a:t>현대무용</a:t>
                      </a:r>
                      <a:endParaRPr lang="ko-KR" altLang="en-US" sz="2000" kern="1200" i="0" b="0">
                        <a:solidFill>
                          <a:schemeClr val="dk1"/>
                        </a:solidFill>
                        <a:latin typeface="나눔고딕" charset="0"/>
                        <a:ea typeface="나눔고딕" charset="0"/>
                      </a:endParaRPr>
                    </a:p>
                    <a:p>
                      <a:pPr marL="0" indent="0" algn="ctr" latinLnBrk="0" hangingPunct="1" lvl="1">
                        <a:buFontTx/>
                        <a:buNone/>
                      </a:pPr>
                      <a:r>
                        <a:rPr sz="2000" kern="1200" i="0" b="0">
                          <a:solidFill>
                            <a:schemeClr val="dk1"/>
                          </a:solidFill>
                          <a:latin typeface="나눔고딕" charset="0"/>
                          <a:ea typeface="나눔고딕" charset="0"/>
                        </a:rPr>
                        <a:t> 예비전공반</a:t>
                      </a:r>
                      <a:endParaRPr lang="ko-KR" altLang="en-US" sz="2000" kern="1200" i="0" b="0">
                        <a:solidFill>
                          <a:schemeClr val="dk1"/>
                        </a:solidFill>
                        <a:latin typeface="나눔고딕" charset="0"/>
                        <a:ea typeface="나눔고딕" charset="0"/>
                      </a:endParaRPr>
                    </a:p>
                    <a:p>
                      <a:pPr marL="0" indent="0" algn="ctr" latinLnBrk="0" hangingPunct="1" lvl="1">
                        <a:buFontTx/>
                        <a:buNone/>
                      </a:pPr>
                      <a:r>
                        <a:rPr sz="2000" kern="1200" i="0" b="0">
                          <a:solidFill>
                            <a:schemeClr val="dk1"/>
                          </a:solidFill>
                          <a:latin typeface="나눔고딕" charset="0"/>
                          <a:ea typeface="나눔고딕" charset="0"/>
                        </a:rPr>
                        <a:t>(level 3.)</a:t>
                      </a:r>
                      <a:endParaRPr lang="ko-KR" altLang="en-US" sz="2000" kern="1200" i="0" b="0">
                        <a:solidFill>
                          <a:schemeClr val="dk1"/>
                        </a:solidFill>
                        <a:latin typeface="나눔고딕" charset="0"/>
                        <a:ea typeface="나눔고딕" charset="0"/>
                      </a:endParaRPr>
                    </a:p>
                  </a:txBody>
                  <a:tcPr marL="90170" marR="90170" marT="46990" marB="46990" anchor="t"/>
                </a:tc>
                <a:tc vMerge="1">
                  <a:txBody>
                    <a:bodyPr/>
                    <a:lstStyle/>
                    <a:p>
                      <a:pPr/>
                      <a:endParaRPr lang="ko-KR" altLang="en-US" kern="1200"/>
                    </a:p>
                  </a:txBody>
                </a:tc>
              </a:tr>
              <a:tr h="924560">
                <a:tc>
                  <a:txBody>
                    <a:bodyPr/>
                    <a:lstStyle/>
                    <a:p>
                      <a:pPr marL="0" indent="0" algn="ctr" latinLnBrk="0" hangingPunct="1" lvl="1">
                        <a:buFontTx/>
                        <a:buNone/>
                      </a:pPr>
                      <a:r>
                        <a:rPr sz="1800" kern="1200" i="0" b="1">
                          <a:solidFill>
                            <a:schemeClr val="dk1"/>
                          </a:solidFill>
                          <a:latin typeface="나눔고딕" charset="0"/>
                          <a:ea typeface="나눔고딕" charset="0"/>
                        </a:rPr>
                        <a:t>8:00</a:t>
                      </a:r>
                      <a:endParaRPr lang="ko-KR" altLang="en-US" sz="1800" kern="1200" i="0" b="1">
                        <a:solidFill>
                          <a:schemeClr val="dk1"/>
                        </a:solidFill>
                        <a:latin typeface="나눔고딕" charset="0"/>
                        <a:ea typeface="나눔고딕" charset="0"/>
                      </a:endParaRPr>
                    </a:p>
                    <a:p>
                      <a:pPr marL="0" indent="0" algn="ctr" latinLnBrk="0" hangingPunct="1" lvl="1">
                        <a:buFontTx/>
                        <a:buNone/>
                      </a:pPr>
                      <a:r>
                        <a:rPr sz="1800" kern="1200" i="0" b="1">
                          <a:solidFill>
                            <a:schemeClr val="dk1"/>
                          </a:solidFill>
                          <a:latin typeface="나눔고딕" charset="0"/>
                          <a:ea typeface="나눔고딕" charset="0"/>
                        </a:rPr>
                        <a:t>~</a:t>
                      </a:r>
                      <a:endParaRPr lang="ko-KR" altLang="en-US" sz="1800" kern="1200" i="0" b="1">
                        <a:solidFill>
                          <a:schemeClr val="dk1"/>
                        </a:solidFill>
                        <a:latin typeface="나눔고딕" charset="0"/>
                        <a:ea typeface="나눔고딕" charset="0"/>
                      </a:endParaRPr>
                    </a:p>
                    <a:p>
                      <a:pPr marL="0" indent="0" algn="ctr" latinLnBrk="0" hangingPunct="1" lvl="1">
                        <a:buFontTx/>
                        <a:buNone/>
                      </a:pPr>
                      <a:r>
                        <a:rPr sz="1800" kern="1200" i="0" b="1">
                          <a:solidFill>
                            <a:schemeClr val="dk1"/>
                          </a:solidFill>
                          <a:latin typeface="나눔고딕" charset="0"/>
                          <a:ea typeface="나눔고딕" charset="0"/>
                        </a:rPr>
                        <a:t>10:00</a:t>
                      </a:r>
                      <a:endParaRPr lang="ko-KR" altLang="en-US" sz="1800" kern="1200" i="0" b="1">
                        <a:solidFill>
                          <a:schemeClr val="dk1"/>
                        </a:solidFill>
                        <a:latin typeface="나눔고딕" charset="0"/>
                        <a:ea typeface="나눔고딕" charset="0"/>
                      </a:endParaRPr>
                    </a:p>
                  </a:txBody>
                  <a:tcPr marL="90170" marR="90170" marT="46990" marB="46990" anchor="t"/>
                </a:tc>
                <a:tc>
                  <a:txBody>
                    <a:bodyPr/>
                    <a:lstStyle/>
                    <a:p>
                      <a:pPr marL="0" indent="0" algn="ctr" latinLnBrk="0" hangingPunct="1" lvl="1">
                        <a:buFontTx/>
                        <a:buNone/>
                      </a:pPr>
                      <a:r>
                        <a:rPr sz="2200" kern="1200" i="0" b="0">
                          <a:solidFill>
                            <a:schemeClr val="dk1"/>
                          </a:solidFill>
                          <a:latin typeface="나눔고딕" charset="0"/>
                          <a:ea typeface="나눔고딕" charset="0"/>
                        </a:rPr>
                        <a:t>원장T</a:t>
                      </a:r>
                      <a:endParaRPr lang="ko-KR" altLang="en-US" sz="2200" kern="1200" i="0" b="0">
                        <a:solidFill>
                          <a:schemeClr val="dk1"/>
                        </a:solidFill>
                        <a:latin typeface="나눔고딕" charset="0"/>
                        <a:ea typeface="나눔고딕" charset="0"/>
                      </a:endParaRPr>
                    </a:p>
                    <a:p>
                      <a:pPr marL="0" indent="0" algn="ctr" latinLnBrk="0" hangingPunct="1" lvl="1">
                        <a:buFontTx/>
                        <a:buNone/>
                      </a:pPr>
                      <a:r>
                        <a:rPr sz="2200" kern="1200" i="0" b="0">
                          <a:solidFill>
                            <a:schemeClr val="dk1"/>
                          </a:solidFill>
                          <a:latin typeface="나눔고딕" charset="0"/>
                          <a:ea typeface="나눔고딕" charset="0"/>
                        </a:rPr>
                        <a:t>전공반</a:t>
                      </a:r>
                      <a:endParaRPr lang="ko-KR" altLang="en-US" sz="2200" kern="1200" i="0" b="0">
                        <a:solidFill>
                          <a:schemeClr val="dk1"/>
                        </a:solidFill>
                        <a:latin typeface="나눔고딕" charset="0"/>
                        <a:ea typeface="나눔고딕" charset="0"/>
                      </a:endParaRPr>
                    </a:p>
                  </a:txBody>
                  <a:tcPr marL="90170" marR="90170" marT="46990" marB="46990" anchor="t"/>
                </a:tc>
                <a:tc>
                  <a:txBody>
                    <a:bodyPr/>
                    <a:lstStyle/>
                    <a:p>
                      <a:pPr marL="0" indent="0" algn="ctr" latinLnBrk="0" hangingPunct="1" lvl="1">
                        <a:buFontTx/>
                        <a:buNone/>
                      </a:pPr>
                      <a:r>
                        <a:rPr sz="1800" kern="1200" i="0" b="0">
                          <a:solidFill>
                            <a:schemeClr val="dk1"/>
                          </a:solidFill>
                          <a:latin typeface="나눔고딕" charset="0"/>
                          <a:ea typeface="나눔고딕" charset="0"/>
                        </a:rPr>
                        <a:t>부원장T</a:t>
                      </a:r>
                      <a:r>
                        <a:rPr sz="1800" kern="1200" i="0" b="0">
                          <a:solidFill>
                            <a:schemeClr val="dk1"/>
                          </a:solidFill>
                          <a:latin typeface="나눔고딕" charset="0"/>
                          <a:ea typeface="나눔고딕" charset="0"/>
                        </a:rPr>
                        <a:t>-전공반</a:t>
                      </a:r>
                      <a:endParaRPr lang="ko-KR" altLang="en-US" sz="1800" kern="1200" i="0" b="0">
                        <a:solidFill>
                          <a:schemeClr val="dk1"/>
                        </a:solidFill>
                        <a:latin typeface="나눔고딕" charset="0"/>
                        <a:ea typeface="나눔고딕" charset="0"/>
                      </a:endParaRPr>
                    </a:p>
                    <a:p>
                      <a:pPr marL="0" indent="0" algn="ctr" latinLnBrk="0" hangingPunct="1" lvl="1">
                        <a:buFontTx/>
                        <a:buNone/>
                      </a:pPr>
                      <a:r>
                        <a:rPr sz="2000" kern="1200" i="0" b="0">
                          <a:solidFill>
                            <a:schemeClr val="dk1"/>
                          </a:solidFill>
                          <a:latin typeface="나눔고딕" charset="0"/>
                          <a:ea typeface="나눔고딕" charset="0"/>
                        </a:rPr>
                        <a:t>(8:30~10:00)</a:t>
                      </a:r>
                      <a:endParaRPr lang="ko-KR" altLang="en-US" sz="2000" kern="1200" i="0" b="0">
                        <a:solidFill>
                          <a:schemeClr val="dk1"/>
                        </a:solidFill>
                        <a:latin typeface="나눔고딕" charset="0"/>
                        <a:ea typeface="나눔고딕" charset="0"/>
                      </a:endParaRPr>
                    </a:p>
                  </a:txBody>
                  <a:tcPr marL="90170" marR="90170" marT="46990" marB="46990" anchor="t"/>
                </a:tc>
                <a:tc>
                  <a:txBody>
                    <a:bodyPr/>
                    <a:lstStyle/>
                    <a:p>
                      <a:pPr marL="0" indent="0" algn="ctr" latinLnBrk="0" hangingPunct="1" lvl="1">
                        <a:buFontTx/>
                        <a:buNone/>
                      </a:pPr>
                      <a:r>
                        <a:rPr sz="2200" kern="1200" i="0" b="0">
                          <a:solidFill>
                            <a:schemeClr val="dk1"/>
                          </a:solidFill>
                          <a:latin typeface="나눔고딕" charset="0"/>
                          <a:ea typeface="나눔고딕" charset="0"/>
                        </a:rPr>
                        <a:t>원장T</a:t>
                      </a:r>
                      <a:endParaRPr lang="ko-KR" altLang="en-US" sz="2200" kern="1200" i="0" b="0">
                        <a:solidFill>
                          <a:schemeClr val="dk1"/>
                        </a:solidFill>
                        <a:latin typeface="나눔고딕" charset="0"/>
                        <a:ea typeface="나눔고딕" charset="0"/>
                      </a:endParaRPr>
                    </a:p>
                    <a:p>
                      <a:pPr marL="0" indent="0" algn="ctr" latinLnBrk="0" hangingPunct="1" lvl="1">
                        <a:buFontTx/>
                        <a:buNone/>
                      </a:pPr>
                      <a:r>
                        <a:rPr sz="2200" kern="1200" i="0" b="0">
                          <a:solidFill>
                            <a:schemeClr val="dk1"/>
                          </a:solidFill>
                          <a:latin typeface="나눔고딕" charset="0"/>
                          <a:ea typeface="나눔고딕" charset="0"/>
                        </a:rPr>
                        <a:t>전공반</a:t>
                      </a:r>
                      <a:endParaRPr lang="ko-KR" altLang="en-US" sz="2200" kern="1200" i="0" b="0">
                        <a:solidFill>
                          <a:schemeClr val="dk1"/>
                        </a:solidFill>
                        <a:latin typeface="나눔고딕" charset="0"/>
                        <a:ea typeface="나눔고딕" charset="0"/>
                      </a:endParaRPr>
                    </a:p>
                  </a:txBody>
                  <a:tcPr marL="90170" marR="90170" marT="46990" marB="46990" anchor="t"/>
                </a:tc>
                <a:tc>
                  <a:txBody>
                    <a:bodyPr/>
                    <a:lstStyle/>
                    <a:p>
                      <a:pPr marL="0" indent="0" algn="ctr" latinLnBrk="0" hangingPunct="1" lvl="1">
                        <a:buFontTx/>
                        <a:buNone/>
                      </a:pPr>
                      <a:r>
                        <a:rPr sz="2000" kern="1200" i="0" b="0">
                          <a:solidFill>
                            <a:schemeClr val="dk1"/>
                          </a:solidFill>
                          <a:latin typeface="나눔고딕" charset="0"/>
                          <a:ea typeface="나눔고딕" charset="0"/>
                        </a:rPr>
                        <a:t>작품반/레슨</a:t>
                      </a:r>
                      <a:endParaRPr lang="ko-KR" altLang="en-US" sz="2000" kern="1200" i="0" b="0">
                        <a:solidFill>
                          <a:schemeClr val="dk1"/>
                        </a:solidFill>
                        <a:latin typeface="나눔고딕" charset="0"/>
                        <a:ea typeface="나눔고딕" charset="0"/>
                      </a:endParaRPr>
                    </a:p>
                    <a:p>
                      <a:pPr marL="0" indent="0" algn="ctr" latinLnBrk="0" hangingPunct="1" lvl="1">
                        <a:buFontTx/>
                        <a:buNone/>
                      </a:pPr>
                      <a:r>
                        <a:rPr sz="2000" kern="1200" i="0" b="0">
                          <a:solidFill>
                            <a:schemeClr val="dk1"/>
                          </a:solidFill>
                          <a:latin typeface="나눔고딕" charset="0"/>
                          <a:ea typeface="나눔고딕" charset="0"/>
                        </a:rPr>
                        <a:t>(8:30~10:00)</a:t>
                      </a:r>
                      <a:endParaRPr lang="ko-KR" altLang="en-US" sz="2000" kern="1200" i="0" b="0">
                        <a:solidFill>
                          <a:schemeClr val="dk1"/>
                        </a:solidFill>
                        <a:latin typeface="나눔고딕" charset="0"/>
                        <a:ea typeface="나눔고딕" charset="0"/>
                      </a:endParaRPr>
                    </a:p>
                  </a:txBody>
                  <a:tcPr marL="90170" marR="90170" marT="46990" marB="46990" anchor="t"/>
                </a:tc>
                <a:tc>
                  <a:txBody>
                    <a:bodyPr/>
                    <a:lstStyle/>
                    <a:p>
                      <a:pPr marL="0" indent="0" algn="ctr" latinLnBrk="0" hangingPunct="1" lvl="1">
                        <a:buFontTx/>
                        <a:buNone/>
                      </a:pPr>
                      <a:r>
                        <a:rPr sz="2200" kern="1200" i="0" b="0">
                          <a:solidFill>
                            <a:schemeClr val="dk1"/>
                          </a:solidFill>
                          <a:latin typeface="나눔고딕" charset="0"/>
                          <a:ea typeface="나눔고딕" charset="0"/>
                        </a:rPr>
                        <a:t>원장T</a:t>
                      </a:r>
                      <a:endParaRPr lang="ko-KR" altLang="en-US" sz="2200" kern="1200" i="0" b="0">
                        <a:solidFill>
                          <a:schemeClr val="dk1"/>
                        </a:solidFill>
                        <a:latin typeface="나눔고딕" charset="0"/>
                        <a:ea typeface="나눔고딕" charset="0"/>
                      </a:endParaRPr>
                    </a:p>
                    <a:p>
                      <a:pPr marL="0" indent="0" algn="ctr" latinLnBrk="0" hangingPunct="1" lvl="1">
                        <a:buFontTx/>
                        <a:buNone/>
                      </a:pPr>
                      <a:r>
                        <a:rPr sz="2200" kern="1200" i="0" b="0">
                          <a:solidFill>
                            <a:schemeClr val="dk1"/>
                          </a:solidFill>
                          <a:latin typeface="나눔고딕" charset="0"/>
                          <a:ea typeface="나눔고딕" charset="0"/>
                        </a:rPr>
                        <a:t>전공반</a:t>
                      </a:r>
                      <a:endParaRPr lang="ko-KR" altLang="en-US" sz="2200" kern="1200" i="0" b="0">
                        <a:solidFill>
                          <a:schemeClr val="dk1"/>
                        </a:solidFill>
                        <a:latin typeface="나눔고딕" charset="0"/>
                        <a:ea typeface="나눔고딕" charset="0"/>
                      </a:endParaRPr>
                    </a:p>
                  </a:txBody>
                  <a:tcPr marL="90170" marR="90170" marT="46990" marB="46990" anchor="t"/>
                </a:tc>
                <a:tc vMerge="1">
                  <a:txBody>
                    <a:bodyPr/>
                    <a:lstStyle/>
                    <a:p>
                      <a:pPr/>
                      <a:endParaRPr lang="ko-KR" altLang="en-US" kern="1200"/>
                    </a:p>
                  </a:txBody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20316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Polaris Office Slide</Application>
  <AppVersion>12.000</AppVersion>
  <Characters>0</Characters>
  <CharactersWithSpaces>0</CharactersWithSpaces>
  <DocSecurity>0</DocSecurity>
  <HyperlinksChanged>false</HyperlinksChanged>
  <Lines>0</Lines>
  <LinksUpToDate>false</LinksUpToDate>
  <Pages>1</Pages>
  <Paragraphs>1</Paragraphs>
  <Words>1</Words>
  <TotalTime>0</TotalTime>
  <MMClips>0</MMClips>
  <ScaleCrop>false</ScaleCrop>
  <HeadingPairs>
    <vt:vector size="2" baseType="variant">
      <vt:variant>
        <vt:lpstr>Title</vt:lpstr>
      </vt:variant>
      <vt:variant>
        <vt:i4>1</vt:i4>
      </vt:variant>
    </vt:vector>
  </HeadingPairs>
  <TitlesOfParts>
    <vt:vector size="1" baseType="lpstr">
      <vt:lpstr>Title text</vt:lpstr>
    </vt:vector>
  </TitlesOfParts>
  <SharedDoc>false</SharedDoc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revision>3</cp:revision>
  <cp:lastModifiedBy>POLARIS Office</cp:lastModifiedBy>
  <dc:title>PowerPoint 프레젠테이션</dc:title>
</cp:coreProperties>
</file>